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  <p:sldMasterId id="2147483700" r:id="rId2"/>
    <p:sldMasterId id="2147483684" r:id="rId3"/>
  </p:sldMasterIdLst>
  <p:notesMasterIdLst>
    <p:notesMasterId r:id="rId43"/>
  </p:notesMasterIdLst>
  <p:sldIdLst>
    <p:sldId id="256" r:id="rId4"/>
    <p:sldId id="258" r:id="rId5"/>
    <p:sldId id="260" r:id="rId6"/>
    <p:sldId id="486" r:id="rId7"/>
    <p:sldId id="488" r:id="rId8"/>
    <p:sldId id="489" r:id="rId9"/>
    <p:sldId id="490" r:id="rId10"/>
    <p:sldId id="491" r:id="rId11"/>
    <p:sldId id="478" r:id="rId12"/>
    <p:sldId id="494" r:id="rId13"/>
    <p:sldId id="365" r:id="rId14"/>
    <p:sldId id="366" r:id="rId15"/>
    <p:sldId id="521" r:id="rId16"/>
    <p:sldId id="522" r:id="rId17"/>
    <p:sldId id="520" r:id="rId18"/>
    <p:sldId id="523" r:id="rId19"/>
    <p:sldId id="705" r:id="rId20"/>
    <p:sldId id="297" r:id="rId21"/>
    <p:sldId id="323" r:id="rId22"/>
    <p:sldId id="324" r:id="rId23"/>
    <p:sldId id="325" r:id="rId24"/>
    <p:sldId id="332" r:id="rId25"/>
    <p:sldId id="333" r:id="rId26"/>
    <p:sldId id="335" r:id="rId27"/>
    <p:sldId id="336" r:id="rId28"/>
    <p:sldId id="340" r:id="rId29"/>
    <p:sldId id="337" r:id="rId30"/>
    <p:sldId id="338" r:id="rId31"/>
    <p:sldId id="339" r:id="rId32"/>
    <p:sldId id="1048" r:id="rId33"/>
    <p:sldId id="1049" r:id="rId34"/>
    <p:sldId id="1050" r:id="rId35"/>
    <p:sldId id="1051" r:id="rId36"/>
    <p:sldId id="1055" r:id="rId37"/>
    <p:sldId id="1059" r:id="rId38"/>
    <p:sldId id="1057" r:id="rId39"/>
    <p:sldId id="1060" r:id="rId40"/>
    <p:sldId id="261" r:id="rId41"/>
    <p:sldId id="437" r:id="rId42"/>
  </p:sldIdLst>
  <p:sldSz cx="9144000" cy="5143500" type="screen16x9"/>
  <p:notesSz cx="6858000" cy="9144000"/>
  <p:embeddedFontLst>
    <p:embeddedFont>
      <p:font typeface="Fira Sans Medium" panose="020B0604020202020204" charset="0"/>
      <p:regular r:id="rId44"/>
      <p: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Fira Sans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 Medium" panose="020B0604020202020204" charset="0"/>
      <p:regular r:id="rId62"/>
      <p:italic r:id="rId63"/>
    </p:embeddedFont>
    <p:embeddedFont>
      <p:font typeface="Lora" panose="020B0604020202020204" charset="0"/>
      <p:regular r:id="rId64"/>
      <p:bold r:id="rId65"/>
      <p:italic r:id="rId66"/>
      <p:boldItalic r:id="rId67"/>
    </p:embeddedFont>
    <p:embeddedFont>
      <p:font typeface="DM Sans" panose="020B0604020202020204" charset="0"/>
      <p:regular r:id="rId68"/>
      <p:bold r:id="rId69"/>
      <p:italic r:id="rId70"/>
      <p:boldItalic r:id="rId71"/>
    </p:embeddedFont>
    <p:embeddedFont>
      <p:font typeface="Montserrat SemiBold" panose="020B0604020202020204" charset="0"/>
      <p:bold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D7D7D7"/>
    <a:srgbClr val="CC0000"/>
    <a:srgbClr val="FF5050"/>
    <a:srgbClr val="3F4D53"/>
    <a:srgbClr val="6D10F4"/>
    <a:srgbClr val="596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C1CDA-EC7E-7E4A-B3CB-F280BF3A8582}" v="121" dt="2024-10-21T23:46:31.647"/>
    <p1510:client id="{6DC37C2C-DD82-8321-07FA-A8C3154180EA}" v="140" dt="2024-10-22T01:25:57.279"/>
  </p1510:revLst>
</p1510:revInfo>
</file>

<file path=ppt/tableStyles.xml><?xml version="1.0" encoding="utf-8"?>
<a:tblStyleLst xmlns:a="http://schemas.openxmlformats.org/drawingml/2006/main" def="{98C3DFAA-1757-4D03-92B6-0BF1DCFE1FF6}">
  <a:tblStyle styleId="{98C3DFAA-1757-4D03-92B6-0BF1DCFE1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74" Type="http://schemas.openxmlformats.org/officeDocument/2006/relationships/font" Target="fonts/font31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font" Target="fonts/font30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66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Ramadan" userId="e234fd2893d015c3" providerId="Windows Live" clId="Web-{246C1CDA-EC7E-7E4A-B3CB-F280BF3A8582}"/>
    <pc:docChg chg="addSld delSld modSld sldOrd">
      <pc:chgData name="Ahmed Ramadan" userId="e234fd2893d015c3" providerId="Windows Live" clId="Web-{246C1CDA-EC7E-7E4A-B3CB-F280BF3A8582}" dt="2024-10-21T23:46:31.647" v="115"/>
      <pc:docMkLst>
        <pc:docMk/>
      </pc:docMkLst>
      <pc:sldChg chg="modSp add ord replId">
        <pc:chgData name="Ahmed Ramadan" userId="e234fd2893d015c3" providerId="Windows Live" clId="Web-{246C1CDA-EC7E-7E4A-B3CB-F280BF3A8582}" dt="2024-10-21T22:56:42.422" v="13" actId="14100"/>
        <pc:sldMkLst>
          <pc:docMk/>
          <pc:sldMk cId="2542481800" sldId="1051"/>
        </pc:sldMkLst>
        <pc:spChg chg="mod">
          <ac:chgData name="Ahmed Ramadan" userId="e234fd2893d015c3" providerId="Windows Live" clId="Web-{246C1CDA-EC7E-7E4A-B3CB-F280BF3A8582}" dt="2024-10-21T22:56:42.422" v="13" actId="14100"/>
          <ac:spMkLst>
            <pc:docMk/>
            <pc:sldMk cId="2542481800" sldId="1051"/>
            <ac:spMk id="13" creationId="{F4FC1BA1-E217-D5F0-8A5F-6A8826730738}"/>
          </ac:spMkLst>
        </pc:spChg>
      </pc:sldChg>
      <pc:sldChg chg="addSp delSp modSp new mod modClrScheme chgLayout">
        <pc:chgData name="Ahmed Ramadan" userId="e234fd2893d015c3" providerId="Windows Live" clId="Web-{246C1CDA-EC7E-7E4A-B3CB-F280BF3A8582}" dt="2024-10-21T23:46:31.647" v="115"/>
        <pc:sldMkLst>
          <pc:docMk/>
          <pc:sldMk cId="2167243028" sldId="1052"/>
        </pc:sldMkLst>
        <pc:spChg chg="del mod ord">
          <ac:chgData name="Ahmed Ramadan" userId="e234fd2893d015c3" providerId="Windows Live" clId="Web-{246C1CDA-EC7E-7E4A-B3CB-F280BF3A8582}" dt="2024-10-21T23:46:31.647" v="115"/>
          <ac:spMkLst>
            <pc:docMk/>
            <pc:sldMk cId="2167243028" sldId="1052"/>
            <ac:spMk id="2" creationId="{786C5BD8-69B5-6981-A27E-563C9BBDA3C1}"/>
          </ac:spMkLst>
        </pc:spChg>
        <pc:spChg chg="del mod ord">
          <ac:chgData name="Ahmed Ramadan" userId="e234fd2893d015c3" providerId="Windows Live" clId="Web-{246C1CDA-EC7E-7E4A-B3CB-F280BF3A8582}" dt="2024-10-21T23:46:31.647" v="108"/>
          <ac:spMkLst>
            <pc:docMk/>
            <pc:sldMk cId="2167243028" sldId="1052"/>
            <ac:spMk id="3" creationId="{F1C91E26-1070-3A88-2B9D-6754370D4928}"/>
          </ac:spMkLst>
        </pc:spChg>
        <pc:spChg chg="add del mod ord">
          <ac:chgData name="Ahmed Ramadan" userId="e234fd2893d015c3" providerId="Windows Live" clId="Web-{246C1CDA-EC7E-7E4A-B3CB-F280BF3A8582}" dt="2024-10-21T23:46:31.647" v="114"/>
          <ac:spMkLst>
            <pc:docMk/>
            <pc:sldMk cId="2167243028" sldId="1052"/>
            <ac:spMk id="4" creationId="{D09C9187-FFE0-CCDB-A320-300B72C4973A}"/>
          </ac:spMkLst>
        </pc:spChg>
        <pc:spChg chg="add del mod ord">
          <ac:chgData name="Ahmed Ramadan" userId="e234fd2893d015c3" providerId="Windows Live" clId="Web-{246C1CDA-EC7E-7E4A-B3CB-F280BF3A8582}" dt="2024-10-21T23:46:31.647" v="113"/>
          <ac:spMkLst>
            <pc:docMk/>
            <pc:sldMk cId="2167243028" sldId="1052"/>
            <ac:spMk id="5" creationId="{0FBE5C0D-DD33-2BBB-DD20-BB1F6999B16C}"/>
          </ac:spMkLst>
        </pc:spChg>
        <pc:spChg chg="add del mod ord">
          <ac:chgData name="Ahmed Ramadan" userId="e234fd2893d015c3" providerId="Windows Live" clId="Web-{246C1CDA-EC7E-7E4A-B3CB-F280BF3A8582}" dt="2024-10-21T23:46:31.647" v="112"/>
          <ac:spMkLst>
            <pc:docMk/>
            <pc:sldMk cId="2167243028" sldId="1052"/>
            <ac:spMk id="6" creationId="{6C158E5B-5C42-9197-15E8-D5E3838B9B15}"/>
          </ac:spMkLst>
        </pc:spChg>
        <pc:spChg chg="add del mod ord">
          <ac:chgData name="Ahmed Ramadan" userId="e234fd2893d015c3" providerId="Windows Live" clId="Web-{246C1CDA-EC7E-7E4A-B3CB-F280BF3A8582}" dt="2024-10-21T23:46:31.647" v="111"/>
          <ac:spMkLst>
            <pc:docMk/>
            <pc:sldMk cId="2167243028" sldId="1052"/>
            <ac:spMk id="7" creationId="{630F6AA5-68D4-4780-D2B0-88627C772A5F}"/>
          </ac:spMkLst>
        </pc:spChg>
        <pc:spChg chg="add del mod ord">
          <ac:chgData name="Ahmed Ramadan" userId="e234fd2893d015c3" providerId="Windows Live" clId="Web-{246C1CDA-EC7E-7E4A-B3CB-F280BF3A8582}" dt="2024-10-21T23:46:31.647" v="110"/>
          <ac:spMkLst>
            <pc:docMk/>
            <pc:sldMk cId="2167243028" sldId="1052"/>
            <ac:spMk id="8" creationId="{DFA56325-9BEE-78C3-584F-F4AA503C284F}"/>
          </ac:spMkLst>
        </pc:spChg>
        <pc:spChg chg="add del mod ord">
          <ac:chgData name="Ahmed Ramadan" userId="e234fd2893d015c3" providerId="Windows Live" clId="Web-{246C1CDA-EC7E-7E4A-B3CB-F280BF3A8582}" dt="2024-10-21T23:46:31.647" v="109"/>
          <ac:spMkLst>
            <pc:docMk/>
            <pc:sldMk cId="2167243028" sldId="1052"/>
            <ac:spMk id="9" creationId="{0DA91B6C-FFFD-423D-881A-B0959E87DCFD}"/>
          </ac:spMkLst>
        </pc:spChg>
        <pc:spChg chg="add del mod ord">
          <ac:chgData name="Ahmed Ramadan" userId="e234fd2893d015c3" providerId="Windows Live" clId="Web-{246C1CDA-EC7E-7E4A-B3CB-F280BF3A8582}" dt="2024-10-21T23:46:31.647" v="107"/>
          <ac:spMkLst>
            <pc:docMk/>
            <pc:sldMk cId="2167243028" sldId="1052"/>
            <ac:spMk id="10" creationId="{A365D3E6-53D8-9286-991B-A3C2512A60DC}"/>
          </ac:spMkLst>
        </pc:spChg>
        <pc:spChg chg="add del mod ord">
          <ac:chgData name="Ahmed Ramadan" userId="e234fd2893d015c3" providerId="Windows Live" clId="Web-{246C1CDA-EC7E-7E4A-B3CB-F280BF3A8582}" dt="2024-10-21T23:46:31.647" v="106"/>
          <ac:spMkLst>
            <pc:docMk/>
            <pc:sldMk cId="2167243028" sldId="1052"/>
            <ac:spMk id="11" creationId="{69123817-5985-E6D9-E6EE-E30CA2CB138F}"/>
          </ac:spMkLst>
        </pc:spChg>
        <pc:spChg chg="add del mod ord">
          <ac:chgData name="Ahmed Ramadan" userId="e234fd2893d015c3" providerId="Windows Live" clId="Web-{246C1CDA-EC7E-7E4A-B3CB-F280BF3A8582}" dt="2024-10-21T23:46:31.647" v="105"/>
          <ac:spMkLst>
            <pc:docMk/>
            <pc:sldMk cId="2167243028" sldId="1052"/>
            <ac:spMk id="12" creationId="{F63A2E70-ECE1-5E32-5221-943041F9FF28}"/>
          </ac:spMkLst>
        </pc:spChg>
        <pc:spChg chg="add del mod ord">
          <ac:chgData name="Ahmed Ramadan" userId="e234fd2893d015c3" providerId="Windows Live" clId="Web-{246C1CDA-EC7E-7E4A-B3CB-F280BF3A8582}" dt="2024-10-21T23:46:31.647" v="104"/>
          <ac:spMkLst>
            <pc:docMk/>
            <pc:sldMk cId="2167243028" sldId="1052"/>
            <ac:spMk id="13" creationId="{1E523864-CA7D-B673-47CB-AA60C438B12C}"/>
          </ac:spMkLst>
        </pc:spChg>
        <pc:spChg chg="add del mod ord">
          <ac:chgData name="Ahmed Ramadan" userId="e234fd2893d015c3" providerId="Windows Live" clId="Web-{246C1CDA-EC7E-7E4A-B3CB-F280BF3A8582}" dt="2024-10-21T23:46:31.647" v="103"/>
          <ac:spMkLst>
            <pc:docMk/>
            <pc:sldMk cId="2167243028" sldId="1052"/>
            <ac:spMk id="14" creationId="{4F712C5D-E1BD-DAB0-0A70-BF88DB940A8D}"/>
          </ac:spMkLst>
        </pc:spChg>
        <pc:spChg chg="add del mod ord">
          <ac:chgData name="Ahmed Ramadan" userId="e234fd2893d015c3" providerId="Windows Live" clId="Web-{246C1CDA-EC7E-7E4A-B3CB-F280BF3A8582}" dt="2024-10-21T23:46:31.647" v="102"/>
          <ac:spMkLst>
            <pc:docMk/>
            <pc:sldMk cId="2167243028" sldId="1052"/>
            <ac:spMk id="15" creationId="{DD9BFB1A-5A84-320F-581A-B9402B710B4E}"/>
          </ac:spMkLst>
        </pc:spChg>
        <pc:spChg chg="add del mod ord">
          <ac:chgData name="Ahmed Ramadan" userId="e234fd2893d015c3" providerId="Windows Live" clId="Web-{246C1CDA-EC7E-7E4A-B3CB-F280BF3A8582}" dt="2024-10-21T23:46:31.647" v="101"/>
          <ac:spMkLst>
            <pc:docMk/>
            <pc:sldMk cId="2167243028" sldId="1052"/>
            <ac:spMk id="16" creationId="{C275129D-2E2A-E87F-8A25-A0118B3C22E6}"/>
          </ac:spMkLst>
        </pc:spChg>
        <pc:spChg chg="add del mod ord">
          <ac:chgData name="Ahmed Ramadan" userId="e234fd2893d015c3" providerId="Windows Live" clId="Web-{246C1CDA-EC7E-7E4A-B3CB-F280BF3A8582}" dt="2024-10-21T23:46:31.647" v="100"/>
          <ac:spMkLst>
            <pc:docMk/>
            <pc:sldMk cId="2167243028" sldId="1052"/>
            <ac:spMk id="17" creationId="{FAEF3B14-1710-DB6D-51DA-25D4231E53AE}"/>
          </ac:spMkLst>
        </pc:spChg>
        <pc:spChg chg="add del mod ord">
          <ac:chgData name="Ahmed Ramadan" userId="e234fd2893d015c3" providerId="Windows Live" clId="Web-{246C1CDA-EC7E-7E4A-B3CB-F280BF3A8582}" dt="2024-10-21T23:46:31.647" v="99"/>
          <ac:spMkLst>
            <pc:docMk/>
            <pc:sldMk cId="2167243028" sldId="1052"/>
            <ac:spMk id="18" creationId="{592D4D94-BAAF-0B63-CEAE-AAD3D87200F2}"/>
          </ac:spMkLst>
        </pc:spChg>
        <pc:spChg chg="add del mod ord">
          <ac:chgData name="Ahmed Ramadan" userId="e234fd2893d015c3" providerId="Windows Live" clId="Web-{246C1CDA-EC7E-7E4A-B3CB-F280BF3A8582}" dt="2024-10-21T23:46:31.647" v="98"/>
          <ac:spMkLst>
            <pc:docMk/>
            <pc:sldMk cId="2167243028" sldId="1052"/>
            <ac:spMk id="19" creationId="{B06E351C-A833-54A0-AA4D-F17C73366AD3}"/>
          </ac:spMkLst>
        </pc:spChg>
      </pc:sldChg>
      <pc:sldChg chg="addSp delSp modSp new del">
        <pc:chgData name="Ahmed Ramadan" userId="e234fd2893d015c3" providerId="Windows Live" clId="Web-{246C1CDA-EC7E-7E4A-B3CB-F280BF3A8582}" dt="2024-10-21T23:05:26.270" v="23"/>
        <pc:sldMkLst>
          <pc:docMk/>
          <pc:sldMk cId="2412248752" sldId="1053"/>
        </pc:sldMkLst>
        <pc:spChg chg="del">
          <ac:chgData name="Ahmed Ramadan" userId="e234fd2893d015c3" providerId="Windows Live" clId="Web-{246C1CDA-EC7E-7E4A-B3CB-F280BF3A8582}" dt="2024-10-21T23:00:46.773" v="18"/>
          <ac:spMkLst>
            <pc:docMk/>
            <pc:sldMk cId="2412248752" sldId="1053"/>
            <ac:spMk id="2" creationId="{C61F2EE4-1C48-A339-0AC4-75EA6E327EC6}"/>
          </ac:spMkLst>
        </pc:spChg>
        <pc:spChg chg="del">
          <ac:chgData name="Ahmed Ramadan" userId="e234fd2893d015c3" providerId="Windows Live" clId="Web-{246C1CDA-EC7E-7E4A-B3CB-F280BF3A8582}" dt="2024-10-21T23:00:46.773" v="17"/>
          <ac:spMkLst>
            <pc:docMk/>
            <pc:sldMk cId="2412248752" sldId="1053"/>
            <ac:spMk id="3" creationId="{C2ADDF02-CB33-9A8B-F008-03D12DD1097D}"/>
          </ac:spMkLst>
        </pc:spChg>
        <pc:picChg chg="add del mod">
          <ac:chgData name="Ahmed Ramadan" userId="e234fd2893d015c3" providerId="Windows Live" clId="Web-{246C1CDA-EC7E-7E4A-B3CB-F280BF3A8582}" dt="2024-10-21T23:01:20.727" v="20"/>
          <ac:picMkLst>
            <pc:docMk/>
            <pc:sldMk cId="2412248752" sldId="1053"/>
            <ac:picMk id="4" creationId="{0F8CB4AA-8D2C-240E-FC4A-716D70DFD32D}"/>
          </ac:picMkLst>
        </pc:picChg>
      </pc:sldChg>
      <pc:sldChg chg="add del">
        <pc:chgData name="Ahmed Ramadan" userId="e234fd2893d015c3" providerId="Windows Live" clId="Web-{246C1CDA-EC7E-7E4A-B3CB-F280BF3A8582}" dt="2024-10-21T23:05:32.661" v="24"/>
        <pc:sldMkLst>
          <pc:docMk/>
          <pc:sldMk cId="1617126555" sldId="1054"/>
        </pc:sldMkLst>
      </pc:sldChg>
      <pc:sldChg chg="modSp add addAnim delAnim modAnim">
        <pc:chgData name="Ahmed Ramadan" userId="e234fd2893d015c3" providerId="Windows Live" clId="Web-{246C1CDA-EC7E-7E4A-B3CB-F280BF3A8582}" dt="2024-10-21T23:17:59.941" v="95"/>
        <pc:sldMkLst>
          <pc:docMk/>
          <pc:sldMk cId="2264704536" sldId="1055"/>
        </pc:sldMkLst>
        <pc:spChg chg="mod">
          <ac:chgData name="Ahmed Ramadan" userId="e234fd2893d015c3" providerId="Windows Live" clId="Web-{246C1CDA-EC7E-7E4A-B3CB-F280BF3A8582}" dt="2024-10-21T23:05:35.677" v="25" actId="1076"/>
          <ac:spMkLst>
            <pc:docMk/>
            <pc:sldMk cId="2264704536" sldId="1055"/>
            <ac:spMk id="12" creationId="{00000000-0000-0000-0000-000000000000}"/>
          </ac:spMkLst>
        </pc:spChg>
        <pc:spChg chg="mod">
          <ac:chgData name="Ahmed Ramadan" userId="e234fd2893d015c3" providerId="Windows Live" clId="Web-{246C1CDA-EC7E-7E4A-B3CB-F280BF3A8582}" dt="2024-10-21T23:05:40.958" v="27" actId="1076"/>
          <ac:spMkLst>
            <pc:docMk/>
            <pc:sldMk cId="2264704536" sldId="1055"/>
            <ac:spMk id="13" creationId="{00000000-0000-0000-0000-000000000000}"/>
          </ac:spMkLst>
        </pc:spChg>
        <pc:spChg chg="mod">
          <ac:chgData name="Ahmed Ramadan" userId="e234fd2893d015c3" providerId="Windows Live" clId="Web-{246C1CDA-EC7E-7E4A-B3CB-F280BF3A8582}" dt="2024-10-21T23:05:38.786" v="26" actId="1076"/>
          <ac:spMkLst>
            <pc:docMk/>
            <pc:sldMk cId="2264704536" sldId="1055"/>
            <ac:spMk id="14" creationId="{00000000-0000-0000-0000-000000000000}"/>
          </ac:spMkLst>
        </pc:spChg>
        <pc:spChg chg="mod">
          <ac:chgData name="Ahmed Ramadan" userId="e234fd2893d015c3" providerId="Windows Live" clId="Web-{246C1CDA-EC7E-7E4A-B3CB-F280BF3A8582}" dt="2024-10-21T23:05:57.380" v="32" actId="1076"/>
          <ac:spMkLst>
            <pc:docMk/>
            <pc:sldMk cId="2264704536" sldId="1055"/>
            <ac:spMk id="16" creationId="{00000000-0000-0000-0000-000000000000}"/>
          </ac:spMkLst>
        </pc:spChg>
      </pc:sldChg>
      <pc:sldChg chg="new del">
        <pc:chgData name="Ahmed Ramadan" userId="e234fd2893d015c3" providerId="Windows Live" clId="Web-{246C1CDA-EC7E-7E4A-B3CB-F280BF3A8582}" dt="2024-10-21T23:43:44.781" v="97"/>
        <pc:sldMkLst>
          <pc:docMk/>
          <pc:sldMk cId="1044475690" sldId="1056"/>
        </pc:sldMkLst>
      </pc:sldChg>
      <pc:sldMasterChg chg="addSldLayout">
        <pc:chgData name="Ahmed Ramadan" userId="e234fd2893d015c3" providerId="Windows Live" clId="Web-{246C1CDA-EC7E-7E4A-B3CB-F280BF3A8582}" dt="2024-10-21T23:04:39.581" v="21"/>
        <pc:sldMasterMkLst>
          <pc:docMk/>
          <pc:sldMasterMk cId="0" sldId="2147483697"/>
        </pc:sldMasterMkLst>
        <pc:sldLayoutChg chg="add">
          <pc:chgData name="Ahmed Ramadan" userId="e234fd2893d015c3" providerId="Windows Live" clId="Web-{246C1CDA-EC7E-7E4A-B3CB-F280BF3A8582}" dt="2024-10-21T23:04:39.581" v="21"/>
          <pc:sldLayoutMkLst>
            <pc:docMk/>
            <pc:sldMasterMk cId="0" sldId="2147483697"/>
            <pc:sldLayoutMk cId="1578740460" sldId="2147483699"/>
          </pc:sldLayoutMkLst>
        </pc:sldLayoutChg>
      </pc:sldMasterChg>
    </pc:docChg>
  </pc:docChgLst>
  <pc:docChgLst>
    <pc:chgData name="Ahmed Ramadan" userId="e234fd2893d015c3" providerId="Windows Live" clId="Web-{6DC37C2C-DD82-8321-07FA-A8C3154180EA}"/>
    <pc:docChg chg="addSld delSld modSld sldOrd addMainMaster">
      <pc:chgData name="Ahmed Ramadan" userId="e234fd2893d015c3" providerId="Windows Live" clId="Web-{6DC37C2C-DD82-8321-07FA-A8C3154180EA}" dt="2024-10-22T01:25:57.279" v="133" actId="1076"/>
      <pc:docMkLst>
        <pc:docMk/>
      </pc:docMkLst>
      <pc:sldChg chg="modSp add ord addAnim delAnim">
        <pc:chgData name="Ahmed Ramadan" userId="e234fd2893d015c3" providerId="Windows Live" clId="Web-{6DC37C2C-DD82-8321-07FA-A8C3154180EA}" dt="2024-10-22T01:22:07.114" v="110" actId="20577"/>
        <pc:sldMkLst>
          <pc:docMk/>
          <pc:sldMk cId="0" sldId="261"/>
        </pc:sldMkLst>
        <pc:spChg chg="mod">
          <ac:chgData name="Ahmed Ramadan" userId="e234fd2893d015c3" providerId="Windows Live" clId="Web-{6DC37C2C-DD82-8321-07FA-A8C3154180EA}" dt="2024-10-22T01:22:07.114" v="110" actId="20577"/>
          <ac:spMkLst>
            <pc:docMk/>
            <pc:sldMk cId="0" sldId="261"/>
            <ac:spMk id="3" creationId="{AD68BCD4-553B-F2CE-959E-C6F67D27F47D}"/>
          </ac:spMkLst>
        </pc:spChg>
        <pc:spChg chg="mod">
          <ac:chgData name="Ahmed Ramadan" userId="e234fd2893d015c3" providerId="Windows Live" clId="Web-{6DC37C2C-DD82-8321-07FA-A8C3154180EA}" dt="2024-10-22T01:21:43.676" v="104" actId="20577"/>
          <ac:spMkLst>
            <pc:docMk/>
            <pc:sldMk cId="0" sldId="261"/>
            <ac:spMk id="878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1:22.972" v="97" actId="1076"/>
          <ac:spMkLst>
            <pc:docMk/>
            <pc:sldMk cId="0" sldId="261"/>
            <ac:spMk id="880" creationId="{00000000-0000-0000-0000-000000000000}"/>
          </ac:spMkLst>
        </pc:spChg>
      </pc:sldChg>
      <pc:sldChg chg="add del">
        <pc:chgData name="Ahmed Ramadan" userId="e234fd2893d015c3" providerId="Windows Live" clId="Web-{6DC37C2C-DD82-8321-07FA-A8C3154180EA}" dt="2024-10-22T01:15:06.693" v="64"/>
        <pc:sldMkLst>
          <pc:docMk/>
          <pc:sldMk cId="0" sldId="267"/>
        </pc:sldMkLst>
      </pc:sldChg>
      <pc:sldChg chg="addSp del mod setBg">
        <pc:chgData name="Ahmed Ramadan" userId="e234fd2893d015c3" providerId="Windows Live" clId="Web-{6DC37C2C-DD82-8321-07FA-A8C3154180EA}" dt="2024-10-22T01:14:17.145" v="58"/>
        <pc:sldMkLst>
          <pc:docMk/>
          <pc:sldMk cId="2167243028" sldId="1052"/>
        </pc:sldMkLst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" creationId="{76FB0671-3BCA-365E-D9FB-4408185C1E2F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" creationId="{FE82CA22-6FBC-6CD4-C3E7-0F199609AA3B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" creationId="{EF87F991-4500-C267-D3CF-91FC40202983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" creationId="{FE9BE5E7-D4DA-E1B2-BF5E-3876C33932CA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6" creationId="{C7151757-AD9E-6139-08C1-DDED2B2A8C5E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7" creationId="{6CF8ED7A-A7AE-F909-4600-B41FA02D45DD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8" creationId="{0A7B5A19-5517-96E8-5437-A7C0567991A7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9" creationId="{FA1CC345-D01A-79B7-EAF1-E641D4FC2424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0" creationId="{F3995C40-C045-9984-7692-BE03041BE27B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1" creationId="{986680F5-4A56-AB9F-24DE-76F20034BB49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2" creationId="{AB26D4C5-81AA-274A-F3F9-727EEBA45623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3" creationId="{B4DE1458-E1B0-DCC8-B622-36E933CD4A13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4" creationId="{FBEF3624-BB3B-68C7-77C2-37B691D37D0F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17" creationId="{7C5ADE56-9BBF-0560-1EFE-8774E6809502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3" creationId="{3A78370A-A1D8-6A1B-17C1-0F2866DDB3A6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4" creationId="{E1CE4E42-66A8-C99A-4972-95223FC96631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5" creationId="{C3B927A6-C9C3-D23C-274E-FFF446441435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6" creationId="{84E7ACF1-8256-6933-0611-5629563A2E6A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7" creationId="{9A4ED2EB-E40D-FE04-A122-95CDC9CF75E1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8" creationId="{41C83B0A-1396-819C-226A-F87AD256C067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29" creationId="{9854D198-6B25-E22A-0242-A9532E5C31AA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0" creationId="{8CB50205-2CE0-28D8-B3E8-28E30202CA6D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1" creationId="{9C4D04F1-5BCA-71BF-1535-EC757C6A1538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2" creationId="{C3C2A685-A851-21DD-7BD7-45EAE5E98D78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3" creationId="{5A7B954E-5CA5-2FC6-6029-D9AC8CBF8B1C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4" creationId="{E5554C68-CE01-2906-8C80-4ADC930D1B3D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5" creationId="{4ACABABE-1227-3CE3-69FC-29B9DA2B9F1F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6" creationId="{DEBFECC8-9252-F324-969B-8FF05FA8FECA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7" creationId="{0FD4CB4E-9433-E370-609F-3E52A62D4E1A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8" creationId="{15D779C7-BA9E-47D8-E6F5-34A529F864B9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39" creationId="{3186C825-5F71-D1C8-9670-128417530238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0" creationId="{A8DC6817-8870-553B-BC97-28132618EBB6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1" creationId="{33676CF1-0ED6-418F-5E8F-2F26539F358B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2" creationId="{F637D188-B26D-4B22-EBDA-D984F5A126AD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3" creationId="{B741A370-5E9D-3FFF-9C97-DD1F5E2D19A0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4" creationId="{4F983303-5A2E-237E-3B52-F76532D5696B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5" creationId="{866B203C-EAFD-E40E-E62E-A7CBFE39C7D6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6" creationId="{3C55ED6E-BA19-F03B-458D-B3F2C0B5B33D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7" creationId="{2BD5C630-6221-EC7D-4655-B431FB3B9871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8" creationId="{9D930099-A44B-8AD7-550F-93F617867CCB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49" creationId="{9BF11FCD-747E-51B3-1C08-E9AC50BF1C82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0" creationId="{61F7C508-EBFD-61EB-FD86-B9139AF03D43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1" creationId="{1ACBC1EE-9DB4-41D3-037A-FCB282BFC321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2" creationId="{30230B0A-64AD-9C3E-DCE3-AB8455DA1573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3" creationId="{0310C817-A25B-A66D-7F94-184DD2B8B8FE}"/>
          </ac:spMkLst>
        </pc:spChg>
        <pc:spChg chg="add">
          <ac:chgData name="Ahmed Ramadan" userId="e234fd2893d015c3" providerId="Windows Live" clId="Web-{6DC37C2C-DD82-8321-07FA-A8C3154180EA}" dt="2024-10-22T01:11:42.889" v="51"/>
          <ac:spMkLst>
            <pc:docMk/>
            <pc:sldMk cId="2167243028" sldId="1052"/>
            <ac:spMk id="54" creationId="{12950350-C866-422D-92D6-E7666C2B4989}"/>
          </ac:spMkLst>
        </pc:s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15" creationId="{12116E94-7B65-3631-A150-84D291CB90B0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16" creationId="{F08D0992-B596-B501-DD81-BC5FA7E8DC33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18" creationId="{90545180-4B45-1753-B0EF-340BB546F154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19" creationId="{130C6619-47A3-DDD4-E978-640996562139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20" creationId="{AB63388C-BF88-A342-6814-370A0A395848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21" creationId="{3E257D16-EFA5-579C-DC75-87AC5B7B5E18}"/>
          </ac:grpSpMkLst>
        </pc:grpChg>
        <pc:grpChg chg="add">
          <ac:chgData name="Ahmed Ramadan" userId="e234fd2893d015c3" providerId="Windows Live" clId="Web-{6DC37C2C-DD82-8321-07FA-A8C3154180EA}" dt="2024-10-22T01:11:42.889" v="51"/>
          <ac:grpSpMkLst>
            <pc:docMk/>
            <pc:sldMk cId="2167243028" sldId="1052"/>
            <ac:grpSpMk id="22" creationId="{5EA9391C-715F-DE96-29CC-96789E088082}"/>
          </ac:grpSpMkLst>
        </pc:grpChg>
      </pc:sldChg>
      <pc:sldChg chg="delSp modSp mod setBg">
        <pc:chgData name="Ahmed Ramadan" userId="e234fd2893d015c3" providerId="Windows Live" clId="Web-{6DC37C2C-DD82-8321-07FA-A8C3154180EA}" dt="2024-10-22T01:15:35.382" v="67"/>
        <pc:sldMkLst>
          <pc:docMk/>
          <pc:sldMk cId="2264704536" sldId="1055"/>
        </pc:sldMkLst>
        <pc:spChg chg="mod">
          <ac:chgData name="Ahmed Ramadan" userId="e234fd2893d015c3" providerId="Windows Live" clId="Web-{6DC37C2C-DD82-8321-07FA-A8C3154180EA}" dt="2024-10-22T00:26:23.021" v="30"/>
          <ac:spMkLst>
            <pc:docMk/>
            <pc:sldMk cId="2264704536" sldId="1055"/>
            <ac:spMk id="2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8:38.916" v="47"/>
          <ac:spMkLst>
            <pc:docMk/>
            <pc:sldMk cId="2264704536" sldId="1055"/>
            <ac:spMk id="3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1:57.340" v="11"/>
          <ac:spMkLst>
            <pc:docMk/>
            <pc:sldMk cId="2264704536" sldId="1055"/>
            <ac:spMk id="6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6:16.880" v="29" actId="20577"/>
          <ac:spMkLst>
            <pc:docMk/>
            <pc:sldMk cId="2264704536" sldId="1055"/>
            <ac:spMk id="10" creationId="{00000000-0000-0000-0000-000000000000}"/>
          </ac:spMkLst>
        </pc:spChg>
        <pc:spChg chg="del mod">
          <ac:chgData name="Ahmed Ramadan" userId="e234fd2893d015c3" providerId="Windows Live" clId="Web-{6DC37C2C-DD82-8321-07FA-A8C3154180EA}" dt="2024-10-22T00:22:30.872" v="14"/>
          <ac:spMkLst>
            <pc:docMk/>
            <pc:sldMk cId="2264704536" sldId="1055"/>
            <ac:spMk id="12" creationId="{00000000-0000-0000-0000-000000000000}"/>
          </ac:spMkLst>
        </pc:spChg>
        <pc:spChg chg="del">
          <ac:chgData name="Ahmed Ramadan" userId="e234fd2893d015c3" providerId="Windows Live" clId="Web-{6DC37C2C-DD82-8321-07FA-A8C3154180EA}" dt="2024-10-22T00:22:31.888" v="15"/>
          <ac:spMkLst>
            <pc:docMk/>
            <pc:sldMk cId="2264704536" sldId="1055"/>
            <ac:spMk id="13" creationId="{00000000-0000-0000-0000-000000000000}"/>
          </ac:spMkLst>
        </pc:spChg>
        <pc:spChg chg="del">
          <ac:chgData name="Ahmed Ramadan" userId="e234fd2893d015c3" providerId="Windows Live" clId="Web-{6DC37C2C-DD82-8321-07FA-A8C3154180EA}" dt="2024-10-22T00:22:32.982" v="16"/>
          <ac:spMkLst>
            <pc:docMk/>
            <pc:sldMk cId="2264704536" sldId="1055"/>
            <ac:spMk id="14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3:11.249" v="18" actId="1076"/>
          <ac:spMkLst>
            <pc:docMk/>
            <pc:sldMk cId="2264704536" sldId="1055"/>
            <ac:spMk id="15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20" v="21"/>
          <ac:spMkLst>
            <pc:docMk/>
            <pc:sldMk cId="2264704536" sldId="1055"/>
            <ac:spMk id="16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20" v="22"/>
          <ac:spMkLst>
            <pc:docMk/>
            <pc:sldMk cId="2264704536" sldId="1055"/>
            <ac:spMk id="17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20" v="23"/>
          <ac:spMkLst>
            <pc:docMk/>
            <pc:sldMk cId="2264704536" sldId="1055"/>
            <ac:spMk id="18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20" v="24"/>
          <ac:spMkLst>
            <pc:docMk/>
            <pc:sldMk cId="2264704536" sldId="1055"/>
            <ac:spMk id="19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20" v="25"/>
          <ac:spMkLst>
            <pc:docMk/>
            <pc:sldMk cId="2264704536" sldId="1055"/>
            <ac:spMk id="20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0:25:42.066" v="26"/>
          <ac:spMkLst>
            <pc:docMk/>
            <pc:sldMk cId="2264704536" sldId="1055"/>
            <ac:spMk id="21" creationId="{00000000-0000-0000-0000-000000000000}"/>
          </ac:spMkLst>
        </pc:spChg>
      </pc:sldChg>
      <pc:sldChg chg="addSp delSp new del">
        <pc:chgData name="Ahmed Ramadan" userId="e234fd2893d015c3" providerId="Windows Live" clId="Web-{6DC37C2C-DD82-8321-07FA-A8C3154180EA}" dt="2024-10-22T01:15:09.881" v="65"/>
        <pc:sldMkLst>
          <pc:docMk/>
          <pc:sldMk cId="2870399608" sldId="1056"/>
        </pc:sldMkLst>
        <pc:spChg chg="add">
          <ac:chgData name="Ahmed Ramadan" userId="e234fd2893d015c3" providerId="Windows Live" clId="Web-{6DC37C2C-DD82-8321-07FA-A8C3154180EA}" dt="2024-10-22T01:14:29.614" v="60"/>
          <ac:spMkLst>
            <pc:docMk/>
            <pc:sldMk cId="2870399608" sldId="1056"/>
            <ac:spMk id="3" creationId="{F7F4BAE3-A193-4132-FF8D-785E75AD9696}"/>
          </ac:spMkLst>
        </pc:spChg>
        <pc:spChg chg="add">
          <ac:chgData name="Ahmed Ramadan" userId="e234fd2893d015c3" providerId="Windows Live" clId="Web-{6DC37C2C-DD82-8321-07FA-A8C3154180EA}" dt="2024-10-22T01:14:29.614" v="60"/>
          <ac:spMkLst>
            <pc:docMk/>
            <pc:sldMk cId="2870399608" sldId="1056"/>
            <ac:spMk id="4" creationId="{1DAC9327-C7FE-B4C5-489A-9F09FD448B96}"/>
          </ac:spMkLst>
        </pc:spChg>
        <pc:grpChg chg="add del">
          <ac:chgData name="Ahmed Ramadan" userId="e234fd2893d015c3" providerId="Windows Live" clId="Web-{6DC37C2C-DD82-8321-07FA-A8C3154180EA}" dt="2024-10-22T01:14:32.723" v="61"/>
          <ac:grpSpMkLst>
            <pc:docMk/>
            <pc:sldMk cId="2870399608" sldId="1056"/>
            <ac:grpSpMk id="2" creationId="{B1D054F2-8F60-11B5-B14C-D3C483333A5E}"/>
          </ac:grpSpMkLst>
        </pc:grpChg>
      </pc:sldChg>
      <pc:sldChg chg="modSp add mod ord setBg">
        <pc:chgData name="Ahmed Ramadan" userId="e234fd2893d015c3" providerId="Windows Live" clId="Web-{6DC37C2C-DD82-8321-07FA-A8C3154180EA}" dt="2024-10-22T01:25:57.279" v="133" actId="1076"/>
        <pc:sldMkLst>
          <pc:docMk/>
          <pc:sldMk cId="1026882814" sldId="1057"/>
        </pc:sldMkLst>
        <pc:spChg chg="mod">
          <ac:chgData name="Ahmed Ramadan" userId="e234fd2893d015c3" providerId="Windows Live" clId="Web-{6DC37C2C-DD82-8321-07FA-A8C3154180EA}" dt="2024-10-22T01:25:57.279" v="133" actId="1076"/>
          <ac:spMkLst>
            <pc:docMk/>
            <pc:sldMk cId="1026882814" sldId="1057"/>
            <ac:spMk id="1207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5:16.309" v="126" actId="1076"/>
          <ac:spMkLst>
            <pc:docMk/>
            <pc:sldMk cId="1026882814" sldId="1057"/>
            <ac:spMk id="1210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5:37.372" v="128" actId="1076"/>
          <ac:spMkLst>
            <pc:docMk/>
            <pc:sldMk cId="1026882814" sldId="1057"/>
            <ac:spMk id="1214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5:25.325" v="127" actId="1076"/>
          <ac:spMkLst>
            <pc:docMk/>
            <pc:sldMk cId="1026882814" sldId="1057"/>
            <ac:spMk id="1216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4:54.386" v="122" actId="1076"/>
          <ac:spMkLst>
            <pc:docMk/>
            <pc:sldMk cId="1026882814" sldId="1057"/>
            <ac:spMk id="1219" creationId="{00000000-0000-0000-0000-000000000000}"/>
          </ac:spMkLst>
        </pc:spChg>
        <pc:spChg chg="mod">
          <ac:chgData name="Ahmed Ramadan" userId="e234fd2893d015c3" providerId="Windows Live" clId="Web-{6DC37C2C-DD82-8321-07FA-A8C3154180EA}" dt="2024-10-22T01:25:49.357" v="132" actId="1076"/>
          <ac:spMkLst>
            <pc:docMk/>
            <pc:sldMk cId="1026882814" sldId="1057"/>
            <ac:spMk id="1233" creationId="{00000000-0000-0000-0000-000000000000}"/>
          </ac:spMkLst>
        </pc:spChg>
        <pc:grpChg chg="mod">
          <ac:chgData name="Ahmed Ramadan" userId="e234fd2893d015c3" providerId="Windows Live" clId="Web-{6DC37C2C-DD82-8321-07FA-A8C3154180EA}" dt="2024-10-22T01:25:01.886" v="125" actId="1076"/>
          <ac:grpSpMkLst>
            <pc:docMk/>
            <pc:sldMk cId="1026882814" sldId="1057"/>
            <ac:grpSpMk id="1243" creationId="{00000000-0000-0000-0000-000000000000}"/>
          </ac:grpSpMkLst>
        </pc:grpChg>
      </pc:sldChg>
      <pc:sldChg chg="new del">
        <pc:chgData name="Ahmed Ramadan" userId="e234fd2893d015c3" providerId="Windows Live" clId="Web-{6DC37C2C-DD82-8321-07FA-A8C3154180EA}" dt="2024-10-22T01:17:14.307" v="78"/>
        <pc:sldMkLst>
          <pc:docMk/>
          <pc:sldMk cId="1769825945" sldId="1058"/>
        </pc:sldMkLst>
      </pc:sldChg>
      <pc:sldChg chg="new del">
        <pc:chgData name="Ahmed Ramadan" userId="e234fd2893d015c3" providerId="Windows Live" clId="Web-{6DC37C2C-DD82-8321-07FA-A8C3154180EA}" dt="2024-10-22T01:15:50.257" v="69"/>
        <pc:sldMkLst>
          <pc:docMk/>
          <pc:sldMk cId="2051305040" sldId="1058"/>
        </pc:sldMkLst>
      </pc:sldChg>
      <pc:sldChg chg="add ord">
        <pc:chgData name="Ahmed Ramadan" userId="e234fd2893d015c3" providerId="Windows Live" clId="Web-{6DC37C2C-DD82-8321-07FA-A8C3154180EA}" dt="2024-10-22T01:20:24.345" v="83"/>
        <pc:sldMkLst>
          <pc:docMk/>
          <pc:sldMk cId="324314627" sldId="1059"/>
        </pc:sldMkLst>
      </pc:sldChg>
      <pc:sldChg chg="modSp add ord">
        <pc:chgData name="Ahmed Ramadan" userId="e234fd2893d015c3" providerId="Windows Live" clId="Web-{6DC37C2C-DD82-8321-07FA-A8C3154180EA}" dt="2024-10-22T01:16:49.416" v="75" actId="1076"/>
        <pc:sldMkLst>
          <pc:docMk/>
          <pc:sldMk cId="3709282036" sldId="1060"/>
        </pc:sldMkLst>
        <pc:spChg chg="mod">
          <ac:chgData name="Ahmed Ramadan" userId="e234fd2893d015c3" providerId="Windows Live" clId="Web-{6DC37C2C-DD82-8321-07FA-A8C3154180EA}" dt="2024-10-22T01:16:49.416" v="75" actId="1076"/>
          <ac:spMkLst>
            <pc:docMk/>
            <pc:sldMk cId="3709282036" sldId="1060"/>
            <ac:spMk id="589" creationId="{00000000-0000-0000-0000-000000000000}"/>
          </ac:spMkLst>
        </pc:spChg>
      </pc:sldChg>
      <pc:sldMasterChg chg="add addSldLayout">
        <pc:chgData name="Ahmed Ramadan" userId="e234fd2893d015c3" providerId="Windows Live" clId="Web-{6DC37C2C-DD82-8321-07FA-A8C3154180EA}" dt="2024-10-22T01:14:54.865" v="63"/>
        <pc:sldMasterMkLst>
          <pc:docMk/>
          <pc:sldMasterMk cId="0" sldId="2147483684"/>
        </pc:sldMasterMkLst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49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0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1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5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6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7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58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0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1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2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3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4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5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6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7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8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69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0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1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2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3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4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5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6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7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8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79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80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681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713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714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715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716"/>
          </pc:sldLayoutMkLst>
        </pc:sldLayoutChg>
        <pc:sldLayoutChg chg="add">
          <pc:chgData name="Ahmed Ramadan" userId="e234fd2893d015c3" providerId="Windows Live" clId="Web-{6DC37C2C-DD82-8321-07FA-A8C3154180EA}" dt="2024-10-22T01:14:54.865" v="63"/>
          <pc:sldLayoutMkLst>
            <pc:docMk/>
            <pc:sldMasterMk cId="0" sldId="2147483684"/>
            <pc:sldLayoutMk cId="0" sldId="2147483717"/>
          </pc:sldLayoutMkLst>
        </pc:sldLayoutChg>
      </pc:sldMasterChg>
      <pc:sldMasterChg chg="addSldLayout">
        <pc:chgData name="Ahmed Ramadan" userId="e234fd2893d015c3" providerId="Windows Live" clId="Web-{6DC37C2C-DD82-8321-07FA-A8C3154180EA}" dt="2024-10-22T01:14:45.286" v="62"/>
        <pc:sldMasterMkLst>
          <pc:docMk/>
          <pc:sldMasterMk cId="0" sldId="2147483697"/>
        </pc:sldMasterMkLst>
        <pc:sldLayoutChg chg="add replId">
          <pc:chgData name="Ahmed Ramadan" userId="e234fd2893d015c3" providerId="Windows Live" clId="Web-{6DC37C2C-DD82-8321-07FA-A8C3154180EA}" dt="2024-10-22T01:14:45.286" v="62"/>
          <pc:sldLayoutMkLst>
            <pc:docMk/>
            <pc:sldMasterMk cId="0" sldId="2147483697"/>
            <pc:sldLayoutMk cId="1728455544" sldId="214748371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33:59.2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34:0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3009 724 24575,'1'2'0,"0"0"0,0 0 0,0 1 0,0-1 0,1 0 0,-1 0 0,1 0 0,-1-1 0,1 1 0,0 0 0,0 0 0,0-1 0,0 1 0,0-1 0,0 0 0,0 0 0,4 2 0,41 18 0,-22-14 0,1-2 0,0-1 0,-1-2 0,1 0 0,0-1 0,0-2 0,27-4 0,-50 5 0,0 0 0,0 0 0,0-1 0,0 1 0,-1-1 0,1 0 0,0 0 0,0 0 0,-1 0 0,1 0 0,-1-1 0,1 1 0,-1-1 0,0 1 0,1-1 0,-1 0 0,0 0 0,0 0 0,0 0 0,0-1 0,-1 1 0,1 0 0,-1-1 0,3-3 0,-4 3 0,1 0 0,-1 0 0,0 0 0,0 1 0,0-1 0,0 0 0,0 0 0,0 1 0,-1-1 0,1 0 0,-1 0 0,0 1 0,0-1 0,0 1 0,0-1 0,-1 1 0,1-1 0,-1 1 0,1-1 0,-1 1 0,0 0 0,0 0 0,0 0 0,0 0 0,-3-2 0,-24-17-76,-1 1-1,-1 1 0,-1 2 1,-1 1-1,-63-21 1,-24-14-67,-205-79-930,120 52 545,-119-26-15,189 65 402,76 24 141,-88-10 0,108 20 0,-62-12 0,27 5 0,-132-7 0,169 17 0,-69-13 0,66 8 0,-54-2 0,29 8 297,34 2 114,0-1-1,1-2 0,-1-1 1,1-1-1,-51-15 0,347 103-282,152-1-128,-329-69 0,-39-5 0,91 3 0,-110-10-579,0 1-1,44 10 0,-2 0-108,-50-12 890,-18-8 304,-6 6-429,0-1 1,0 1-1,-1-1 0,1 1 1,-1 0-1,1 0 0,-1 0 1,1 0-1,-1 0 0,0 0 1,0 0-1,1 1 0,-1-1 1,0 0-1,0 1 0,-3-1 1,-48-6 19,0 1-1,-1 3 1,-90 7 0,27-1-80,61 0-17,1 3 0,-94 21 0,94-15 0,0-2 0,-97 4 0,99-11 0,-69 11 0,67-6 0,-63 1 0,-473-10 0,534 7 0,55-6 0,0 1 0,0-1 0,0 1 0,0 0 0,0-1 0,0 1 0,1 0 0,-1 0 0,0 0 0,1 0 0,-4 3 0,5-3 0,0-1 0,-1 1 0,1 0 0,0-1 0,0 1 0,-1 0 0,1-1 0,0 1 0,0 0 0,0 0 0,0-1 0,0 1 0,0 0 0,0 0 0,0-1 0,0 1 0,0 0 0,0-1 0,1 1 0,-1 0 0,0-1 0,0 1 0,1 0 0,-1-1 0,0 1 0,1 0 0,-1-1 0,1 1 0,-1-1 0,1 1 0,-1-1 0,2 2 0,8 5 0,1 0 0,1-1 0,-1 0 0,1-1 0,0 0 0,0 0 0,0-2 0,17 4 0,207 42 0,-156-34 0,-51-8 0,0-2 0,43 2 0,35-7-150,-63-2 18,1 2 0,-1 2 1,65 11-1,-25 0 132,0-4 0,1-4 0,129-8 0,-55 0 0,-13 5 0,160-5 0,-300 2 31,0 0 0,0 0 0,1-1-1,-1 0 1,0 0 0,0 0 0,0-1-1,-1 1 1,1-2 0,7-5 0,-11 9-20,-1-1 0,0 0 0,0 0 0,0 0 0,0 0 0,-1 0 0,1 0 0,0-1 0,0 1 1,-1 0-1,1 0 0,-1-1 0,1 1 0,-1 0 0,1-1 0,-1 1 0,0 0 0,1-1 0,-1 1 0,0-3 0,-1 2-5,0 0 0,1 0 0,-1 0 0,0 0 0,0 0 0,0 0 0,-1 0-1,1 0 1,0 1 0,-1-1 0,1 0 0,-1 1 0,1-1 0,-1 1 0,0 0-1,0-1 1,-3 0 0,-20-12-6,-1 1 0,0 2 0,0 1 0,-1 1 0,-43-9 0,-23-8 0,36 10 0,0 2 0,-1 3 0,-62-4 0,28 0-514,54 8-132,-41-3 0,-85-13-273,85 9 818,-97-21-42,111 24-492,-76-25 0,111 28-3317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3:31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4:42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230 1 24575,'-5'-1'0,"0"2"0,0-1 0,1 1 0,-1-1 0,0 1 0,1 0 0,-1 1 0,1-1 0,-1 1 0,1 0 0,0 0 0,-1 1 0,-6 4 0,6-2 0,-1 0 0,1 1 0,0 0 0,1-1 0,-1 2 0,1-1 0,-6 13 0,3-8 0,-1 0 0,0 0 0,0-1 0,-19 18 0,-10 12 0,36-39 0,1 0 0,-1 0 0,1-1 0,-1 1 0,1 0 0,-1-1 0,0 1 0,1-1 0,-1 1 0,0-1 0,1 1 0,-1-1 0,0 1 0,0-1 0,1 0 0,-1 1 0,0-1 0,-1 0 0,2 0 0,0 0 0,-1 0 0,1 0 0,0 0 0,-1-1 0,1 1 0,0 0 0,-1 0 0,1 0 0,0-1 0,-1 1 0,1 0 0,0-1 0,0 1 0,-1 0 0,1-1 0,0 1 0,0 0 0,0-1 0,0 1 0,-1 0 0,1-1 0,0 1 0,0 0 0,0-1 0,0 0 0,0-31 0,2 25-136,-1 1-1,1 0 1,1 0-1,-1 0 1,1 0-1,0 0 1,0 0-1,1 1 0,5-7 1,5-3-6690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4:45.9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 0 24575,'0'4'0,"0"5"0,0 5 0,0 8 0,0 4 0,-4-2 0,-1-2 0,0 0 0,1 3 0,1 2 0,-3 0 0,0 0 0,1 2 0,1-7 0,2-12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5:23.0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5:06.2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533 256 24575,'-54'-1'0,"23"0"0,-57 4 0,79 0 0,0 0 0,0 0 0,1 1 0,-1 0 0,1 1 0,0-1 0,0 1 0,1 1 0,-1 0 0,-11 12 0,6-7 0,7-5 0,0 1 0,1 0 0,-1 0 0,1 0 0,1 1 0,0-1 0,0 1 0,0 1 0,1-1 0,0 0 0,-3 12 0,-1 13 0,-6 53 0,11-52 0,1-22 0,0-1 0,0 1 0,-1 0 0,0 0 0,-1-1 0,-7 17 0,7-21 0,0 0 0,1 0 0,0 0 0,0 0 0,0 0 0,1 0 0,-1 8 0,2-14 0,0 0 0,0 1 0,1-1 0,-1 0 0,0 0 0,0 1 0,1-1 0,-1 0 0,0 0 0,1 0 0,-1 0 0,1 1 0,0-1 0,-1 0 0,1 0 0,0 0 0,-1 0 0,1 0 0,1 0 0,0 0 0,0 0 0,-1 0 0,1-1 0,0 1 0,-1-1 0,1 1 0,0-1 0,0 0 0,-1 0 0,1 1 0,0-1 0,0 0 0,-1-1 0,1 1 0,0 0 0,0-1 0,2 0 0,3 0 0,-1-1 0,1 0 0,-1-1 0,0 0 0,0 1 0,0-2 0,0 1 0,-1-1 0,1 0 0,-1 0 0,0 0 0,0-1 0,0 0 0,-1 0 0,1 0 0,-1-1 0,-1 1 0,1-1 0,4-11 0,-3 9 0,-1 0 0,1 0 0,1 0 0,-1 1 0,2-1 0,-1 1 0,1 1 0,0-1 0,0 1 0,16-10 0,-23 16 0,1-1 0,0 1 0,0 0 0,-1-1 0,1 1 0,0 0 0,0 0 0,-1 0 0,1 0 0,0-1 0,0 1 0,0 0 0,-1 0 0,1 1 0,0-1 0,0 0 0,0 0 0,-1 0 0,1 0 0,0 1 0,0-1 0,-1 0 0,1 1 0,0-1 0,-1 1 0,1-1 0,0 1 0,-1-1 0,1 1 0,-1-1 0,1 1 0,-1 0 0,1-1 0,-1 1 0,1-1 0,-1 1 0,1 0 0,-1 0 0,0-1 0,0 1 0,1 0 0,-1 0 0,0-1 0,0 1 0,0 0 0,0 0 0,0 1 0,6 44 0,-6-44 0,1 64 0,-2-31 0,2 0 0,9 52 0,-7-55 0,-5-25 0,-3-23 0,1 3 0,-1 0 0,-11-22 0,11 23 0,-1 1 0,2-1 0,0 0 0,-4-17 0,2-16 0,3-1 0,5-84 0,1 35 0,-4 70 0,0 10 0,1-1 0,2-20 0,-2 34 0,0-1 0,1 0 0,0 0 0,-1 0 0,1 1 0,0-1 0,0 0 0,0 1 0,0-1 0,1 1 0,-1-1 0,1 1 0,0 0 0,-1-1 0,1 1 0,0 0 0,0 0 0,4-2 0,-5 3 0,0 1 0,-1-1 0,1 1 0,0-1 0,0 1 0,-1 0 0,1-1 0,0 1 0,0 0 0,0 0 0,-1-1 0,1 1 0,0 0 0,0 0 0,0 0 0,0 0 0,-1 0 0,1 0 0,0 1 0,0-1 0,0 0 0,-1 0 0,1 1 0,0-1 0,0 0 0,0 1 0,-1-1 0,1 0 0,1 2 0,-1-1 0,1 1 0,-1 0 0,0 0 0,0 0 0,0 0 0,0 0 0,0 0 0,0 0 0,0 0 0,1 4 0,0 7 0,0 0 0,0 25 0,-2-36 0,1 19 0,-1 121 0,-1-118 0,-1 0 0,-2-1 0,-11 43 0,7-45 0,-18 35 0,-6 13 0,-7 55 0,39-124 0,0 1 0,-1 0 0,1-1 0,0 1 0,0-1 0,0 1 0,0 0 0,0-1 0,-1 1 0,1-1 0,0 1 0,0-1 0,-1 1 0,1-1 0,-1 1 0,1-1 0,0 1 0,-1-1 0,1 1 0,-1-1 0,1 1 0,-1-1 0,1 0 0,-1 1 0,0-1 0,-3-14 0,2-34 0,2 44 0,1-21 0,0 18 0,-1-1 0,1 1 0,-1-1 0,-1 0 0,1 1 0,-1-1 0,-1 1 0,1-1 0,-2 1 0,1 0 0,-1 0 0,1 0 0,-6-8 0,-2-1 0,12 12 0,20 16 0,0 0 0,1-3 0,49 24 0,-66-30 0,-1 0 0,1 1 0,-1 0 0,0 0 0,0 1 0,0-1 0,0 1 0,-1 0 0,6 9 0,-9-13 0,0-1 0,-1 1 0,1 0 0,-1 0 0,1 0 0,-1-1 0,1 1 0,-1 0 0,0 0 0,1 0 0,-1 0 0,0 0 0,0 0 0,1 0 0,-1 0 0,0 0 0,0 0 0,0 0 0,0 0 0,0 0 0,-1-1 0,1 3 0,-1-3 0,1 1 0,-1-1 0,0 0 0,1 1 0,-1-1 0,0 0 0,1 0 0,-1 0 0,0 1 0,0-1 0,1 0 0,-1 0 0,0 0 0,0 0 0,1 0 0,-1 0 0,0-1 0,0 1 0,1 0 0,-1 0 0,-1-1 0,-42-17 0,35 13 0,1 0 0,0 0 0,0-1 0,0 0 0,1 0 0,-1-1 0,2 1 0,-1-2 0,1 1 0,0-1 0,0 0 0,1 0 0,0-1 0,-6-16 0,-21-41 0,22 47 0,0-2 0,1 1 0,1-1 0,1-1 0,-8-40 0,4-7 0,5 35 0,-4-59 0,10 57 0,2-157 0,-2 188 0,0 0 0,1 1 0,0-1 0,0 1 0,0-1 0,1 0 0,-1 1 0,1 0 0,0-1 0,0 1 0,1 0 0,-1 0 0,1 0 0,0 1 0,0-1 0,6-5 0,-4 6 0,0-1 0,0 1 0,0 0 0,0 1 0,1-1 0,-1 1 0,1 0 0,-1 0 0,1 1 0,0-1 0,0 1 0,10 0 0,1 0 0,0 0 0,0 1 0,0 1 0,0 1 0,23 5 0,-36-7 0,0 2 0,0-1 0,0 0 0,0 1 0,0 0 0,0 0 0,0 0 0,-1 0 0,1 0 0,-1 1 0,1 0 0,-1 0 0,0 0 0,0 0 0,-1 0 0,1 0 0,0 1 0,-1 0 0,0-1 0,0 1 0,0 0 0,0 0 0,-1 0 0,0 0 0,1 0 0,0 6 0,-2-3 0,1 0 0,-1 0 0,0 0 0,-1 1 0,1-1 0,-2 0 0,1 0 0,-1 0 0,0 0 0,0 0 0,-1-1 0,0 1 0,0-1 0,-7 11 0,-5 5 0,-2 0 0,-32 31 0,-10 14 0,49-53 0,-1-1 0,0-1 0,0 0 0,-18 13 0,23-19 0,0-1 0,1 1 0,0 1 0,0-1 0,0 1 0,1 0 0,-5 9 0,9-16 0,0 0 0,0 0 0,0 0 0,0 0 0,0 0 0,0 1 0,0-1 0,0 0 0,0 0 0,0 0 0,0 0 0,0 0 0,-1 0 0,1 0 0,0 0 0,0 0 0,0 0 0,0 1 0,0-1 0,0 0 0,0 0 0,0 0 0,0 0 0,0 0 0,0 0 0,0 0 0,0 0 0,0 1 0,0-1 0,0 0 0,0 0 0,0 0 0,0 0 0,0 0 0,1 0 0,-1 0 0,0 0 0,0 0 0,0 1 0,0-1 0,0 0 0,0 0 0,0 0 0,0 0 0,0 0 0,0 0 0,0 0 0,0 0 0,1 0 0,-1 0 0,0 0 0,0 0 0,0 0 0,0 0 0,0 0 0,0 0 0,0 0 0,0 0 0,0 0 0,1 0 0,8-3 0,10-8 0,-4 0 0,0 0 0,1 1 0,1 1 0,0 1 0,0 0 0,0 1 0,32-7 0,-39 11 0,0 1 0,0 1 0,0-1 0,1 2 0,-1-1 0,0 1 0,0 1 0,1 0 0,-1 0 0,0 1 0,0 1 0,0-1 0,0 2 0,0-1 0,14 9 0,-18-8 0,0 1 0,0 0 0,0 1 0,-1-1 0,0 1 0,0 0 0,-1 0 0,1 0 0,-1 1 0,-1 0 0,1-1 0,-1 1 0,-1 1 0,1-1 0,-1 0 0,0 1 0,-1-1 0,2 10 0,0 10 0,-2 1 0,0 0 0,-5 44 0,3-68 0,1 0 0,0 0 0,-1 0 0,0 0 0,0-1 0,0 1 0,-1 0 0,1 0 0,-1-1 0,0 1 0,0 0 0,0-1 0,0 0 0,-1 0 0,-3 4 0,0-1 0,-2-1 0,1 0 0,0-1 0,-1 0 0,-12 5 0,6-2 0,0 0 0,-1 0 0,1 2 0,-17 12 0,27-17 0,-1 0 0,0 0 0,1 1 0,0 0 0,0 0 0,0 0 0,1 0 0,-1 0 0,1 1 0,0 0 0,-3 8 0,2 2 0,1-5 0,0 0 0,-1 0 0,0 0 0,-1 0 0,0-1 0,-1 0 0,0 0 0,-1 0 0,-8 9 0,15-18 0,0-1 0,0 0 0,0 1 0,-1-1 0,1 0 0,0 0 0,0 1 0,-1-1 0,1 0 0,0 0 0,-1 1 0,1-1 0,0 0 0,-1 0 0,1 0 0,0 0 0,-1 1 0,1-1 0,-1 0 0,1 0 0,0 0 0,-1 0 0,1 0 0,0 0 0,-1 0 0,1 0 0,-1 0 0,1 0 0,0 0 0,-1 0 0,1-1 0,0 1 0,-1 0 0,1 0 0,0 0 0,-1 0 0,1-1 0,0 1 0,-1 0 0,1 0 0,0-1 0,-1 1 0,1 0 0,0 0 0,0-1 0,0 1 0,-1 0 0,1-1 0,0 1 0,0 0 0,0-1 0,-1 1 0,1 0 0,0-1 0,0 1 0,0 0 0,0-1 0,0 1 0,0-1 0,0 1 0,0-1 0,-3-28 0,3 26 0,-3-28 0,-1-1 0,-11-37 0,8 37 0,0 1 0,-1-38 0,-14-131 0,21 189 0,-1 0 0,0 0 0,-1 0 0,0 0 0,-8-16 0,6 13 0,0 0 0,-5-21 0,9 26 0,0 1 0,-1 0 0,-1 1 0,-4-12 0,7 18 0,0 1 0,-1-1 0,1 0 0,0 1 0,-1-1 0,1 0 0,-1 1 0,1-1 0,-1 1 0,1-1 0,-1 1 0,1-1 0,-1 1 0,0-1 0,1 1 0,-1 0 0,0-1 0,1 1 0,-1 0 0,0-1 0,1 1 0,-1 0 0,-1 0 0,1 0 0,0 0 0,-1 1 0,1-1 0,0 1 0,0 0 0,0-1 0,0 1 0,0 0 0,0 0 0,0-1 0,0 1 0,0 0 0,0 0 0,0 0 0,0 0 0,0 0 0,1 0 0,-2 3 0,-75 101 0,75-102 0,1 0 0,-1 0 0,0 0 0,0-1 0,0 1 0,-1-1 0,1 1 0,0-1 0,-1 0 0,1 0 0,-1 0 0,0 0 0,0 0 0,0 0 0,0-1 0,0 0 0,0 1 0,0-1 0,-1 0 0,1-1 0,0 1 0,-1 0 0,1-1 0,0 0 0,-1 0 0,1 0 0,0 0 0,-1-1 0,1 1 0,0-1 0,-1 0 0,1 0 0,0 0 0,-6-2 0,9 2 0,-1 1 0,1 0 0,-1 0 0,1-1 0,-1 1 0,1 0 0,0 0 0,-1-1 0,1 1 0,-1 0 0,1-1 0,0 1 0,-1-1 0,1 1 0,0-1 0,0 1 0,-1 0 0,1-1 0,0 1 0,0-1 0,0 1 0,-1-1 0,1 1 0,0-1 0,0 1 0,0-1 0,0 1 0,0-1 0,0 0 0,0 1 0,0-1 0,0 1 0,0-1 0,0 1 0,1-1 0,-1 1 0,0-1 0,1 0 0,-1 1 0,1-1 0,-1 1 0,1-1 0,0 1 0,-1 0 0,1-1 0,0 1 0,-1 0 0,1 0 0,0-1 0,-1 1 0,1 0 0,0 0 0,-1 0 0,1 0 0,0 0 0,-1 0 0,1 0 0,0 0 0,0 0 0,-1 0 0,1 0 0,0 0 0,-1 1 0,1-1 0,1 1 0,32 12-682,52 29-1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5:07.9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69 0 24575,'-1'8'0,"0"0"0,0 1 0,-1-1 0,-4 10 0,-4 26 0,-2 40 0,7-51 0,-3 50 0,7-28 0,2-14 0,-3 1 0,-9 61 0,6-76-682,0 47-1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1T17:55:27.7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185 426 24575,'0'156'0,"1"-204"0,-3 0 0,-10-67 0,5 79 0,4 12 0,-2 1 0,-8-26 0,4 21 0,-9-22 0,18 49 0,0 1 0,0 0 0,0-1 0,0 1 0,0 0 0,0-1 0,-1 1 0,1 0 0,0-1 0,0 1 0,0 0 0,0-1 0,-1 1 0,1 0 0,0 0 0,0-1 0,-1 1 0,1 0 0,0 0 0,0-1 0,-1 1 0,1 0 0,0 0 0,-1 0 0,1-1 0,0 1 0,-1 0 0,1 0 0,0 0 0,-1 0 0,1 0 0,0 0 0,-1 0 0,1 0 0,0 0 0,-1 0 0,1 0 0,-1 0 0,1 0 0,0 0 0,-1 0 0,1 0 0,-8 18 0,3 25 0,4 6 0,-11 65 0,6-55 0,3 95 0,3-133 0,-2-103 0,0 38 0,7-87 0,7 87 0,-11 40 0,0 1 0,0 0 0,1 0 0,-1 0 0,1 1 0,0-1 0,0 0 0,0 0 0,0 1 0,0 0 0,3-3 0,-5 5 0,0 0 0,0-1 0,0 1 0,1 0 0,-1 0 0,0 0 0,0 0 0,0 0 0,0 0 0,1 0 0,-1 0 0,0 0 0,0 0 0,0 0 0,0 0 0,1 0 0,-1 0 0,0 0 0,0 0 0,0 0 0,0 0 0,1 0 0,-1 0 0,0 0 0,0 0 0,0 0 0,0 0 0,1 0 0,-1 0 0,0 1 0,0-1 0,0 0 0,0 0 0,0 0 0,0 0 0,1 0 0,-1 0 0,0 0 0,0 1 0,0-1 0,0 0 0,0 0 0,0 0 0,0 0 0,0 1 0,0-1 0,0 0 0,0 0 0,1 14 0,-5 13 0,-12 61 0,15-81 0,0 0 0,1 1 0,0-1 0,0 0 0,1 1 0,0-1 0,0 0 0,0 1 0,6 12 0,-7-20 0,0-1 0,0 1 0,0 0 0,0 0 0,0 0 0,0-1 0,0 1 0,0 0 0,0 0 0,0 0 0,0 0 0,0-1 0,0 1 0,0 0 0,1 0 0,-1 0 0,0 0 0,0 0 0,0-1 0,0 1 0,0 0 0,1 0 0,-1 0 0,0 0 0,0 0 0,0 0 0,0 0 0,1 0 0,-1 0 0,0-1 0,0 1 0,0 0 0,1 0 0,-1 0 0,0 0 0,0 0 0,0 0 0,0 0 0,1 0 0,-1 0 0,0 1 0,0-1 0,0 0 0,1 0 0,-1 0 0,0 0 0,0 0 0,0 0 0,0 0 0,1 0 0,-1 0 0,0 1 0,0-1 0,0 0 0,0 0 0,0 0 0,0 0 0,1 0 0,-1 1 0,0-1 0,0 0 0,0 0 0,3-17 0,1-15 0,-2-1 0,-2 1 0,-3-35 0,-1 56 0,-2 18 0,-1 19 0,4 9 0,3 66 0,1-71 0,-1 0 0,-1 0 0,-6 36 0,-1-43 0,3-20 0,1-15 0,1-23 0,1 0 0,3-39 0,0 22 0,5 5 0,-6 45 0,1 0 0,-1-1 0,1 1 0,0 0 0,0-1 0,0 1 0,0 0 0,0 0 0,0 0 0,1 0 0,-1 0 0,1 0 0,-1 0 0,1 1 0,0-1 0,3-2 0,-5 4 0,1 0 0,-1 0 0,1 0 0,-1 0 0,1 0 0,-1 0 0,1 0 0,-1 0 0,1 0 0,-1 0 0,0 0 0,1 1 0,-1-1 0,1 0 0,-1 0 0,1 0 0,-1 1 0,0-1 0,1 0 0,-1 0 0,0 1 0,1-1 0,-1 1 0,0-1 0,1 0 0,-1 1 0,0-1 0,1 0 0,-1 1 0,0-1 0,0 1 0,0-1 0,0 1 0,1-1 0,-1 1 0,0-1 0,0 0 0,0 1 0,0 0 0,4 22 0,-4-23 0,2 26 0,-2 0 0,0 0 0,-2 0 0,-8 41 0,4-25 0,0 80 0,8-160 0,8-37 0,2-40 0,-12 69 0,0 42 0,-1 31 0,1 72 0,0-58 0,0-33 0,0-13 0,1-35 0,12-78 0,-7 55 0,-3-92 0,-3 137 0,0 59 0,2 1 0,10 60 0,-6-41 0,-2 1 0,-5 70 0,1-97 0,1-71 0,9-46 0,2-30 0,-11 95 0,2 1 0,0-1 0,0 1 0,10-24 0,-7 21 0,-1 0 0,6-37 0,-10-100 0,-1 153 0,-15 170 0,5-75 0,-13 107 0,19-174 0,4-24 0,0 0 0,0 0 0,0 0 0,0-1 0,0 1 0,0 0 0,0 0 0,-1 0 0,1 0 0,0 0 0,-1-1 0,1 1 0,-1 0 0,1 0 0,-1 0 0,1-1 0,-1 1 0,1 0 0,-1-1 0,0 1 0,1 0 0,-2 0 0,0-4 0,1 0 0,0 0 0,0 0 0,0 0 0,0 0 0,1 0 0,-1 0 0,1 0 0,-1 0 0,1 0 0,0 0 0,1-4 0,-1 1 0,-2-326 0,4 168 0,-2 160 0,-1 0 0,1 0 0,-1 0 0,0 0 0,0-1 0,0 1 0,0 0 0,-1 1 0,1-1 0,-1 0 0,0 0 0,-4-4 0,6 7 0,-1 0 0,1 1 0,-1-1 0,0 0 0,1 1 0,-1-1 0,0 1 0,0-1 0,1 1 0,-1-1 0,0 1 0,0-1 0,0 1 0,0 0 0,1-1 0,-1 1 0,0 0 0,0 0 0,0 0 0,0 0 0,0 0 0,-2 0 0,2 1 0,-1-1 0,0 1 0,1 0 0,-1 0 0,0 0 0,1 0 0,-1 0 0,1 0 0,0 1 0,-1-1 0,1 0 0,0 1 0,0-1 0,0 1 0,0-1 0,-1 3 0,-6 12 0,0 0 0,1 1 0,1 0 0,1 0 0,0 0 0,1 1 0,-2 27 0,0-8 0,3-22 0,-1 0 0,-9 21 0,8-24 0,1 0 0,0 1 0,1 0 0,-3 17 0,4 23-1365,2-31-5461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1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7" name="Google Shape;21977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8" name="Google Shape;21978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8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19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399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71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89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0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88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226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91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08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74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865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70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638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264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199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5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13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6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48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d81ab5e0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d81ab5e0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3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2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2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466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39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855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75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35E5-3932-32D9-F1F1-E8C7BDF3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16BC-08BD-3966-623F-4CFAD9F20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7F4E-7F25-6498-A420-74B67B45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21D4-6468-420C-1194-4A99584B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ED17-5ED2-1CD4-D498-9A92746B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5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6A7D-A4BC-0DC3-534C-9DD8AFC1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C9398-DEC2-A485-775D-7762FC878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6C1D-83F9-3CA7-621D-E0096AE5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284D9-A724-19DB-2E00-A33E60AE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1412-81FB-34E1-262D-88EAB030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6EDB-A2E3-5A6E-C3EA-8249F2E0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FC96A-4BE5-3D42-ABC9-1DA058C87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076B-A562-906E-F4E3-86FA9EFC8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EA737-9705-6D54-9D19-1475EEF3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95C4E-7EE3-734E-BE97-2FC5745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848C3-D43D-29F3-8EAD-4AB985A5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66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742F-7BC9-E1F4-EE59-6DA63B2A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B196D-FC1F-4BF1-FEFE-81CD503A2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A048-EAA4-73A6-C10D-2DAE90CA1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3A9CB-2DDF-F536-5923-85B48A7C3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4C1CE-2118-89CB-E99F-C28799BE7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3D039-1153-EBC7-8D4D-B8416EF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0688A-717C-E1DB-FFAC-A0420736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6335F-8B51-7040-9A4C-DB2F7135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608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8A57-7C58-BC95-A5BF-34C8A008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304DD-570D-5858-2A26-E1CCEE9A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9B7CC-DF69-B1A6-D1C9-0747A1BE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4DFD-7D24-5EFC-3417-646E855D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26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868C4-B55C-7DE7-1E0D-98306D90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33DA7-6A4D-BCC9-BFA2-56A18CCF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A30A-4044-C5DD-5D9A-1E0D9080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36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E15F-DEF0-587F-DA4C-BD5E5C8E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740C-9CC8-FCD6-D4D3-9D44F3963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AEE89-5E3D-738B-7816-006AF52F3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E0C11-6B38-96B9-5AF1-CED406BB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7FD4F-D846-117E-AE8E-E3AE0487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21E0B-2480-FA60-ED9C-834441EC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93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074F-DEAC-06C9-CC56-76173D511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1C93D-8F30-E6C9-CB45-0F3385C77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BD8F6-EC20-DD27-1F5A-2AF3BBFE8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A4AAB-E3FA-4F10-277F-EAFDA025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2AFE-93EE-69EA-A94D-35303CEE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07005-05A7-4F1F-7D97-FBC20877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876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F93B-3110-927C-2237-11B628A1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C63E5-5797-015B-9E54-14BF3ECD3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DE1E-1535-F613-4932-10B30E18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5700-82F4-F32E-6CFA-AA6D5E80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F4E7-944B-C3E9-EA13-3416F59D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9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E4D13-8E91-4EE2-8AA3-13F9D3A79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F02BF-BB3D-8A0C-EC7F-FA05744D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756F-80B7-B801-F53C-B67556ED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9494A-819B-D030-7E59-ACFBFC9E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6C6A-846E-07A5-874B-CFA9C808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3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850" y="1245025"/>
            <a:ext cx="46299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6050" y="3608975"/>
            <a:ext cx="4194900" cy="4758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4377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5861" y="4513500"/>
            <a:ext cx="1368528" cy="300900"/>
            <a:chOff x="7055224" y="4513500"/>
            <a:chExt cx="1368528" cy="3009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" name="Google Shape;33;p2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" name="Google Shape;45;p2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792275" y="975750"/>
            <a:ext cx="9972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3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2" name="Google Shape;72;p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4" name="Google Shape;84;p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ubTitle" idx="1"/>
          </p:nvPr>
        </p:nvSpPr>
        <p:spPr>
          <a:xfrm>
            <a:off x="720000" y="1151375"/>
            <a:ext cx="77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4808667" y="3223150"/>
            <a:ext cx="30246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2"/>
          </p:nvPr>
        </p:nvSpPr>
        <p:spPr>
          <a:xfrm>
            <a:off x="1311061" y="3223150"/>
            <a:ext cx="30237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3"/>
          </p:nvPr>
        </p:nvSpPr>
        <p:spPr>
          <a:xfrm>
            <a:off x="1311050" y="2725527"/>
            <a:ext cx="30237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4"/>
          </p:nvPr>
        </p:nvSpPr>
        <p:spPr>
          <a:xfrm>
            <a:off x="4808983" y="2725527"/>
            <a:ext cx="30237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95" name="Google Shape;95;p5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body" idx="1"/>
          </p:nvPr>
        </p:nvSpPr>
        <p:spPr>
          <a:xfrm>
            <a:off x="720000" y="1778800"/>
            <a:ext cx="3876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0000" y="445784"/>
            <a:ext cx="38769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7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1101250" y="1307100"/>
            <a:ext cx="6941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2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108" name="Google Shape;108;p8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09" name="Google Shape;109;p8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8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8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8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8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8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8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8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8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8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8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8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8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8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8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8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8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7" name="Google Shape;127;p8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8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8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9" name="Google Shape;139;p8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4217087" y="2364800"/>
            <a:ext cx="4143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4217110" y="1602225"/>
            <a:ext cx="41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146" name="Google Shape;146;p9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47" name="Google Shape;147;p9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9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9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9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9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9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9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9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9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9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9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9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9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9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9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9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9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9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5" name="Google Shape;165;p9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7" name="Google Shape;177;p9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2269700" y="951475"/>
            <a:ext cx="4604700" cy="126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10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1" name="Google Shape;181;p10"/>
          <p:cNvGrpSpPr/>
          <p:nvPr/>
        </p:nvGrpSpPr>
        <p:grpSpPr>
          <a:xfrm>
            <a:off x="7055461" y="319100"/>
            <a:ext cx="1368528" cy="300900"/>
            <a:chOff x="7055224" y="4513500"/>
            <a:chExt cx="1368528" cy="300900"/>
          </a:xfrm>
        </p:grpSpPr>
        <p:grpSp>
          <p:nvGrpSpPr>
            <p:cNvPr id="182" name="Google Shape;182;p10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83" name="Google Shape;183;p10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0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10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0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0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10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0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0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10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0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10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10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0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10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10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0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0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0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1" name="Google Shape;201;p10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0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0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0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0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0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0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10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10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10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0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0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13" name="Google Shape;213;p10"/>
          <p:cNvCxnSpPr/>
          <p:nvPr/>
        </p:nvCxnSpPr>
        <p:spPr>
          <a:xfrm rot="10800000">
            <a:off x="720009" y="4695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 hasCustomPrompt="1"/>
          </p:nvPr>
        </p:nvSpPr>
        <p:spPr>
          <a:xfrm>
            <a:off x="802675" y="1273050"/>
            <a:ext cx="7538700" cy="21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6" name="Google Shape;216;p11"/>
          <p:cNvSpPr txBox="1">
            <a:spLocks noGrp="1"/>
          </p:cNvSpPr>
          <p:nvPr>
            <p:ph type="subTitle" idx="1"/>
          </p:nvPr>
        </p:nvSpPr>
        <p:spPr>
          <a:xfrm>
            <a:off x="2039600" y="3287625"/>
            <a:ext cx="5064900" cy="4971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3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220" name="Google Shape;220;p11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221" name="Google Shape;221;p11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11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1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11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11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11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1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11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11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11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11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11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1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11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11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11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1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11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9" name="Google Shape;239;p11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1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1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1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1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1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1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1" name="Google Shape;251;p11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9660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56771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966012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5677113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hasCustomPrompt="1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7" hasCustomPrompt="1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9"/>
          </p:nvPr>
        </p:nvSpPr>
        <p:spPr>
          <a:xfrm>
            <a:off x="19660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3"/>
          </p:nvPr>
        </p:nvSpPr>
        <p:spPr>
          <a:xfrm>
            <a:off x="56771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4"/>
          </p:nvPr>
        </p:nvSpPr>
        <p:spPr>
          <a:xfrm>
            <a:off x="19660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5"/>
          </p:nvPr>
        </p:nvSpPr>
        <p:spPr>
          <a:xfrm>
            <a:off x="56771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67" name="Google Shape;267;p1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2391900" y="33352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896875" y="1230650"/>
            <a:ext cx="5350200" cy="1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14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14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273" name="Google Shape;273;p14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274" name="Google Shape;274;p14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14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14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14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14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14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14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14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14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14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14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14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14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14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14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14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14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14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" name="Google Shape;292;p14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14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4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14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14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4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14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14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14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4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14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04" name="Google Shape;304;p14"/>
          <p:cNvCxnSpPr/>
          <p:nvPr/>
        </p:nvCxnSpPr>
        <p:spPr>
          <a:xfrm rot="10800000">
            <a:off x="7760759" y="4695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>
            <a:spLocks noGrp="1"/>
          </p:cNvSpPr>
          <p:nvPr>
            <p:ph type="title"/>
          </p:nvPr>
        </p:nvSpPr>
        <p:spPr>
          <a:xfrm>
            <a:off x="1980150" y="125777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1"/>
          </p:nvPr>
        </p:nvSpPr>
        <p:spPr>
          <a:xfrm>
            <a:off x="1998150" y="3028075"/>
            <a:ext cx="5147700" cy="7332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310" name="Google Shape;310;p1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311" name="Google Shape;311;p1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312" name="Google Shape;312;p1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1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1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1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1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1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1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1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1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1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1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1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1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1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1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1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1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1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0" name="Google Shape;330;p1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1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1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2" name="Google Shape;342;p1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46" name="Google Shape;346;p1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>
            <a:spLocks noGrp="1"/>
          </p:cNvSpPr>
          <p:nvPr>
            <p:ph type="title"/>
          </p:nvPr>
        </p:nvSpPr>
        <p:spPr>
          <a:xfrm>
            <a:off x="720000" y="1220250"/>
            <a:ext cx="4086900" cy="17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7"/>
          <p:cNvSpPr txBox="1">
            <a:spLocks noGrp="1"/>
          </p:cNvSpPr>
          <p:nvPr>
            <p:ph type="subTitle" idx="1"/>
          </p:nvPr>
        </p:nvSpPr>
        <p:spPr>
          <a:xfrm>
            <a:off x="720000" y="2991750"/>
            <a:ext cx="40869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7"/>
          <p:cNvSpPr>
            <a:spLocks noGrp="1"/>
          </p:cNvSpPr>
          <p:nvPr>
            <p:ph type="pic" idx="2"/>
          </p:nvPr>
        </p:nvSpPr>
        <p:spPr>
          <a:xfrm>
            <a:off x="5245200" y="1020450"/>
            <a:ext cx="3102600" cy="3102600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51" name="Google Shape;351;p17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title"/>
          </p:nvPr>
        </p:nvSpPr>
        <p:spPr>
          <a:xfrm>
            <a:off x="720000" y="1510975"/>
            <a:ext cx="3146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720000" y="2691425"/>
            <a:ext cx="31461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6" name="Google Shape;356;p18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18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>
            <a:spLocks noGrp="1"/>
          </p:cNvSpPr>
          <p:nvPr>
            <p:ph type="title"/>
          </p:nvPr>
        </p:nvSpPr>
        <p:spPr>
          <a:xfrm>
            <a:off x="4985725" y="1719600"/>
            <a:ext cx="31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1"/>
          </p:nvPr>
        </p:nvSpPr>
        <p:spPr>
          <a:xfrm>
            <a:off x="4985800" y="2379450"/>
            <a:ext cx="31980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1" name="Google Shape;361;p1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9"/>
          <p:cNvCxnSpPr/>
          <p:nvPr/>
        </p:nvCxnSpPr>
        <p:spPr>
          <a:xfrm rot="10800000">
            <a:off x="72002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title"/>
          </p:nvPr>
        </p:nvSpPr>
        <p:spPr>
          <a:xfrm>
            <a:off x="872400" y="1874450"/>
            <a:ext cx="318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0"/>
          <p:cNvSpPr txBox="1">
            <a:spLocks noGrp="1"/>
          </p:cNvSpPr>
          <p:nvPr>
            <p:ph type="subTitle" idx="1"/>
          </p:nvPr>
        </p:nvSpPr>
        <p:spPr>
          <a:xfrm>
            <a:off x="872400" y="2550450"/>
            <a:ext cx="3187800" cy="11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6" name="Google Shape;366;p20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20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71" name="Google Shape;371;p21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>
            <a:spLocks noGrp="1"/>
          </p:cNvSpPr>
          <p:nvPr>
            <p:ph type="body" idx="1"/>
          </p:nvPr>
        </p:nvSpPr>
        <p:spPr>
          <a:xfrm>
            <a:off x="3290680" y="1766725"/>
            <a:ext cx="51432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body" idx="2"/>
          </p:nvPr>
        </p:nvSpPr>
        <p:spPr>
          <a:xfrm>
            <a:off x="3290680" y="3203925"/>
            <a:ext cx="51432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subTitle" idx="3"/>
          </p:nvPr>
        </p:nvSpPr>
        <p:spPr>
          <a:xfrm>
            <a:off x="3290675" y="1369100"/>
            <a:ext cx="51432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76" name="Google Shape;376;p22"/>
          <p:cNvSpPr txBox="1">
            <a:spLocks noGrp="1"/>
          </p:cNvSpPr>
          <p:nvPr>
            <p:ph type="subTitle" idx="4"/>
          </p:nvPr>
        </p:nvSpPr>
        <p:spPr>
          <a:xfrm>
            <a:off x="3290675" y="2805148"/>
            <a:ext cx="5143200" cy="4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77" name="Google Shape;377;p22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2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subTitle" idx="1"/>
          </p:nvPr>
        </p:nvSpPr>
        <p:spPr>
          <a:xfrm>
            <a:off x="476698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2"/>
          </p:nvPr>
        </p:nvSpPr>
        <p:spPr>
          <a:xfrm>
            <a:off x="111271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3" name="Google Shape;383;p2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subTitle" idx="1"/>
          </p:nvPr>
        </p:nvSpPr>
        <p:spPr>
          <a:xfrm>
            <a:off x="751275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2"/>
          </p:nvPr>
        </p:nvSpPr>
        <p:spPr>
          <a:xfrm>
            <a:off x="3368232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ubTitle" idx="3"/>
          </p:nvPr>
        </p:nvSpPr>
        <p:spPr>
          <a:xfrm>
            <a:off x="5985189" y="3195474"/>
            <a:ext cx="2407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subTitle" idx="4"/>
          </p:nvPr>
        </p:nvSpPr>
        <p:spPr>
          <a:xfrm>
            <a:off x="751275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subTitle" idx="5"/>
          </p:nvPr>
        </p:nvSpPr>
        <p:spPr>
          <a:xfrm>
            <a:off x="3368232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6"/>
          </p:nvPr>
        </p:nvSpPr>
        <p:spPr>
          <a:xfrm>
            <a:off x="5985189" y="2712804"/>
            <a:ext cx="240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392" name="Google Shape;392;p2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>
            <a:off x="937700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2"/>
          </p:nvPr>
        </p:nvSpPr>
        <p:spPr>
          <a:xfrm>
            <a:off x="3484422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3"/>
          </p:nvPr>
        </p:nvSpPr>
        <p:spPr>
          <a:xfrm>
            <a:off x="6031150" y="3567875"/>
            <a:ext cx="21753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4"/>
          </p:nvPr>
        </p:nvSpPr>
        <p:spPr>
          <a:xfrm>
            <a:off x="937700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5"/>
          </p:nvPr>
        </p:nvSpPr>
        <p:spPr>
          <a:xfrm>
            <a:off x="3477488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6"/>
          </p:nvPr>
        </p:nvSpPr>
        <p:spPr>
          <a:xfrm>
            <a:off x="6031138" y="3142930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01" name="Google Shape;401;p25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subTitle" idx="1"/>
          </p:nvPr>
        </p:nvSpPr>
        <p:spPr>
          <a:xfrm>
            <a:off x="1960625" y="1853663"/>
            <a:ext cx="23877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subTitle" idx="2"/>
          </p:nvPr>
        </p:nvSpPr>
        <p:spPr>
          <a:xfrm>
            <a:off x="1960625" y="3119882"/>
            <a:ext cx="23877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5751765" y="1853663"/>
            <a:ext cx="23877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6" name="Google Shape;406;p26"/>
          <p:cNvSpPr txBox="1">
            <a:spLocks noGrp="1"/>
          </p:cNvSpPr>
          <p:nvPr>
            <p:ph type="subTitle" idx="4"/>
          </p:nvPr>
        </p:nvSpPr>
        <p:spPr>
          <a:xfrm>
            <a:off x="5751765" y="3119882"/>
            <a:ext cx="2387700" cy="4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title"/>
          </p:nvPr>
        </p:nvSpPr>
        <p:spPr>
          <a:xfrm>
            <a:off x="720000" y="446600"/>
            <a:ext cx="4434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ubTitle" idx="5"/>
          </p:nvPr>
        </p:nvSpPr>
        <p:spPr>
          <a:xfrm>
            <a:off x="1960625" y="2278711"/>
            <a:ext cx="2387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subTitle" idx="6"/>
          </p:nvPr>
        </p:nvSpPr>
        <p:spPr>
          <a:xfrm>
            <a:off x="5751764" y="2278711"/>
            <a:ext cx="2387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subTitle" idx="7"/>
          </p:nvPr>
        </p:nvSpPr>
        <p:spPr>
          <a:xfrm>
            <a:off x="1960625" y="3545072"/>
            <a:ext cx="2387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subTitle" idx="8"/>
          </p:nvPr>
        </p:nvSpPr>
        <p:spPr>
          <a:xfrm>
            <a:off x="5751764" y="3545072"/>
            <a:ext cx="2387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2" name="Google Shape;412;p2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/>
          <p:cNvSpPr txBox="1">
            <a:spLocks noGrp="1"/>
          </p:cNvSpPr>
          <p:nvPr>
            <p:ph type="title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7"/>
          <p:cNvSpPr txBox="1">
            <a:spLocks noGrp="1"/>
          </p:cNvSpPr>
          <p:nvPr>
            <p:ph type="subTitle" idx="1"/>
          </p:nvPr>
        </p:nvSpPr>
        <p:spPr>
          <a:xfrm>
            <a:off x="3757400" y="1509913"/>
            <a:ext cx="2206500" cy="6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6" name="Google Shape;416;p27"/>
          <p:cNvSpPr txBox="1">
            <a:spLocks noGrp="1"/>
          </p:cNvSpPr>
          <p:nvPr>
            <p:ph type="subTitle" idx="2"/>
          </p:nvPr>
        </p:nvSpPr>
        <p:spPr>
          <a:xfrm>
            <a:off x="3757400" y="2982063"/>
            <a:ext cx="2206500" cy="6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subTitle" idx="3"/>
          </p:nvPr>
        </p:nvSpPr>
        <p:spPr>
          <a:xfrm>
            <a:off x="6217488" y="1509913"/>
            <a:ext cx="2206500" cy="6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subTitle" idx="4"/>
          </p:nvPr>
        </p:nvSpPr>
        <p:spPr>
          <a:xfrm>
            <a:off x="6217488" y="2982063"/>
            <a:ext cx="2206500" cy="6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body" idx="5"/>
          </p:nvPr>
        </p:nvSpPr>
        <p:spPr>
          <a:xfrm>
            <a:off x="3757400" y="214625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27"/>
          <p:cNvSpPr txBox="1">
            <a:spLocks noGrp="1"/>
          </p:cNvSpPr>
          <p:nvPr>
            <p:ph type="body" idx="6"/>
          </p:nvPr>
        </p:nvSpPr>
        <p:spPr>
          <a:xfrm>
            <a:off x="3757400" y="360095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27"/>
          <p:cNvSpPr txBox="1">
            <a:spLocks noGrp="1"/>
          </p:cNvSpPr>
          <p:nvPr>
            <p:ph type="body" idx="7"/>
          </p:nvPr>
        </p:nvSpPr>
        <p:spPr>
          <a:xfrm>
            <a:off x="6217488" y="214625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body" idx="8"/>
          </p:nvPr>
        </p:nvSpPr>
        <p:spPr>
          <a:xfrm>
            <a:off x="6217488" y="360095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23" name="Google Shape;423;p27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subTitle" idx="1"/>
          </p:nvPr>
        </p:nvSpPr>
        <p:spPr>
          <a:xfrm>
            <a:off x="971200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ubTitle" idx="2"/>
          </p:nvPr>
        </p:nvSpPr>
        <p:spPr>
          <a:xfrm>
            <a:off x="3482875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subTitle" idx="3"/>
          </p:nvPr>
        </p:nvSpPr>
        <p:spPr>
          <a:xfrm>
            <a:off x="971200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subTitle" idx="4"/>
          </p:nvPr>
        </p:nvSpPr>
        <p:spPr>
          <a:xfrm>
            <a:off x="3482875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subTitle" idx="5"/>
          </p:nvPr>
        </p:nvSpPr>
        <p:spPr>
          <a:xfrm>
            <a:off x="5994536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6"/>
          </p:nvPr>
        </p:nvSpPr>
        <p:spPr>
          <a:xfrm>
            <a:off x="5994536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7"/>
          </p:nvPr>
        </p:nvSpPr>
        <p:spPr>
          <a:xfrm>
            <a:off x="971200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8"/>
          </p:nvPr>
        </p:nvSpPr>
        <p:spPr>
          <a:xfrm>
            <a:off x="3482875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9"/>
          </p:nvPr>
        </p:nvSpPr>
        <p:spPr>
          <a:xfrm>
            <a:off x="5994536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3"/>
          </p:nvPr>
        </p:nvSpPr>
        <p:spPr>
          <a:xfrm>
            <a:off x="971200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14"/>
          </p:nvPr>
        </p:nvSpPr>
        <p:spPr>
          <a:xfrm>
            <a:off x="3482875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15"/>
          </p:nvPr>
        </p:nvSpPr>
        <p:spPr>
          <a:xfrm>
            <a:off x="5994536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38" name="Google Shape;438;p28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 hasCustomPrompt="1"/>
          </p:nvPr>
        </p:nvSpPr>
        <p:spPr>
          <a:xfrm>
            <a:off x="4025962" y="758300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4025950" y="145417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title" idx="2" hasCustomPrompt="1"/>
          </p:nvPr>
        </p:nvSpPr>
        <p:spPr>
          <a:xfrm>
            <a:off x="4025962" y="1948451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3"/>
          </p:nvPr>
        </p:nvSpPr>
        <p:spPr>
          <a:xfrm>
            <a:off x="4025950" y="264432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title" idx="4" hasCustomPrompt="1"/>
          </p:nvPr>
        </p:nvSpPr>
        <p:spPr>
          <a:xfrm>
            <a:off x="4025962" y="3138602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5"/>
          </p:nvPr>
        </p:nvSpPr>
        <p:spPr>
          <a:xfrm>
            <a:off x="4025950" y="3834476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446" name="Google Shape;446;p2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9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>
            <a:spLocks noGrp="1"/>
          </p:cNvSpPr>
          <p:nvPr>
            <p:ph type="subTitle" idx="1"/>
          </p:nvPr>
        </p:nvSpPr>
        <p:spPr>
          <a:xfrm>
            <a:off x="132977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subTitle" idx="2"/>
          </p:nvPr>
        </p:nvSpPr>
        <p:spPr>
          <a:xfrm>
            <a:off x="357902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3"/>
          </p:nvPr>
        </p:nvSpPr>
        <p:spPr>
          <a:xfrm>
            <a:off x="5828225" y="3459975"/>
            <a:ext cx="19860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subTitle" idx="4"/>
          </p:nvPr>
        </p:nvSpPr>
        <p:spPr>
          <a:xfrm>
            <a:off x="1329825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0"/>
          <p:cNvSpPr txBox="1">
            <a:spLocks noGrp="1"/>
          </p:cNvSpPr>
          <p:nvPr>
            <p:ph type="subTitle" idx="5"/>
          </p:nvPr>
        </p:nvSpPr>
        <p:spPr>
          <a:xfrm>
            <a:off x="3578997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6"/>
          </p:nvPr>
        </p:nvSpPr>
        <p:spPr>
          <a:xfrm>
            <a:off x="5828225" y="3866163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0"/>
          <p:cNvSpPr txBox="1">
            <a:spLocks noGrp="1"/>
          </p:cNvSpPr>
          <p:nvPr>
            <p:ph type="title" hasCustomPrompt="1"/>
          </p:nvPr>
        </p:nvSpPr>
        <p:spPr>
          <a:xfrm>
            <a:off x="1677475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6" name="Google Shape;456;p30"/>
          <p:cNvSpPr txBox="1">
            <a:spLocks noGrp="1"/>
          </p:cNvSpPr>
          <p:nvPr>
            <p:ph type="title" idx="7" hasCustomPrompt="1"/>
          </p:nvPr>
        </p:nvSpPr>
        <p:spPr>
          <a:xfrm>
            <a:off x="3926700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7" name="Google Shape;457;p30"/>
          <p:cNvSpPr txBox="1">
            <a:spLocks noGrp="1"/>
          </p:cNvSpPr>
          <p:nvPr>
            <p:ph type="title" idx="8" hasCustomPrompt="1"/>
          </p:nvPr>
        </p:nvSpPr>
        <p:spPr>
          <a:xfrm>
            <a:off x="6175925" y="130718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30"/>
          <p:cNvSpPr txBox="1">
            <a:spLocks noGrp="1"/>
          </p:cNvSpPr>
          <p:nvPr>
            <p:ph type="title" idx="9"/>
          </p:nvPr>
        </p:nvSpPr>
        <p:spPr>
          <a:xfrm>
            <a:off x="720000" y="4452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459" name="Google Shape;459;p30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>
            <a:spLocks noGrp="1"/>
          </p:cNvSpPr>
          <p:nvPr>
            <p:ph type="title"/>
          </p:nvPr>
        </p:nvSpPr>
        <p:spPr>
          <a:xfrm>
            <a:off x="46848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31"/>
          <p:cNvSpPr txBox="1">
            <a:spLocks noGrp="1"/>
          </p:cNvSpPr>
          <p:nvPr>
            <p:ph type="title" idx="2" hasCustomPrompt="1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31"/>
          <p:cNvSpPr txBox="1">
            <a:spLocks noGrp="1"/>
          </p:cNvSpPr>
          <p:nvPr>
            <p:ph type="subTitle" idx="1"/>
          </p:nvPr>
        </p:nvSpPr>
        <p:spPr>
          <a:xfrm>
            <a:off x="59991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1"/>
          <p:cNvSpPr txBox="1">
            <a:spLocks noGrp="1"/>
          </p:cNvSpPr>
          <p:nvPr>
            <p:ph type="subTitle" idx="3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subTitle" idx="4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466" name="Google Shape;466;p31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467" name="Google Shape;467;p31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468" name="Google Shape;468;p31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31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31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31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31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31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31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31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31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1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1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6" name="Google Shape;486;p31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1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1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1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1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1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98" name="Google Shape;498;p31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501" name="Google Shape;501;p32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>
            <a:spLocks noGrp="1"/>
          </p:cNvSpPr>
          <p:nvPr>
            <p:ph type="title"/>
          </p:nvPr>
        </p:nvSpPr>
        <p:spPr>
          <a:xfrm>
            <a:off x="720000" y="678237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33"/>
          <p:cNvSpPr txBox="1">
            <a:spLocks noGrp="1"/>
          </p:cNvSpPr>
          <p:nvPr>
            <p:ph type="subTitle" idx="1"/>
          </p:nvPr>
        </p:nvSpPr>
        <p:spPr>
          <a:xfrm>
            <a:off x="720000" y="1630913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720000" y="3243000"/>
            <a:ext cx="35664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33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7" name="Google Shape;507;p33"/>
          <p:cNvSpPr txBox="1">
            <a:spLocks noGrp="1"/>
          </p:cNvSpPr>
          <p:nvPr>
            <p:ph type="subTitle" idx="3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10" name="Google Shape;510;p3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3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3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3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3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3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3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3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3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3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3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3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3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3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3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3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3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3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8" name="Google Shape;528;p3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3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3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3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0" name="Google Shape;540;p3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545" name="Google Shape;545;p3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6" name="Google Shape;546;p3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3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3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3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3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3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3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3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3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3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3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3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3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3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3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3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4" name="Google Shape;564;p3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3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3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6" name="Google Shape;576;p3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116250" y="120025"/>
            <a:ext cx="8908500" cy="4889100"/>
          </a:xfrm>
          <a:prstGeom prst="roundRect">
            <a:avLst>
              <a:gd name="adj" fmla="val 277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90152"/>
            <a:ext cx="4618800" cy="11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1"/>
          </p:nvPr>
        </p:nvSpPr>
        <p:spPr>
          <a:xfrm>
            <a:off x="713225" y="2065591"/>
            <a:ext cx="46188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959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720000" y="446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subTitle" idx="1"/>
          </p:nvPr>
        </p:nvSpPr>
        <p:spPr>
          <a:xfrm>
            <a:off x="971200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ubTitle" idx="2"/>
          </p:nvPr>
        </p:nvSpPr>
        <p:spPr>
          <a:xfrm>
            <a:off x="3482875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subTitle" idx="3"/>
          </p:nvPr>
        </p:nvSpPr>
        <p:spPr>
          <a:xfrm>
            <a:off x="971200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subTitle" idx="4"/>
          </p:nvPr>
        </p:nvSpPr>
        <p:spPr>
          <a:xfrm>
            <a:off x="3482875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subTitle" idx="5"/>
          </p:nvPr>
        </p:nvSpPr>
        <p:spPr>
          <a:xfrm>
            <a:off x="5994536" y="2147275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6"/>
          </p:nvPr>
        </p:nvSpPr>
        <p:spPr>
          <a:xfrm>
            <a:off x="5994536" y="385930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7"/>
          </p:nvPr>
        </p:nvSpPr>
        <p:spPr>
          <a:xfrm>
            <a:off x="971200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8"/>
          </p:nvPr>
        </p:nvSpPr>
        <p:spPr>
          <a:xfrm>
            <a:off x="3482875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9"/>
          </p:nvPr>
        </p:nvSpPr>
        <p:spPr>
          <a:xfrm>
            <a:off x="5994536" y="186154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3"/>
          </p:nvPr>
        </p:nvSpPr>
        <p:spPr>
          <a:xfrm>
            <a:off x="971200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14"/>
          </p:nvPr>
        </p:nvSpPr>
        <p:spPr>
          <a:xfrm>
            <a:off x="3482875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15"/>
          </p:nvPr>
        </p:nvSpPr>
        <p:spPr>
          <a:xfrm>
            <a:off x="5994536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38" name="Google Shape;438;p28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2845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F5E0-EAB8-380A-E883-E7D810FEA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4659D-18AC-A330-C338-5DFA9ED1E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ACD-D0ED-5CDB-3C9D-D70C6A06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22FCC-288E-AAA4-CA74-12F39F23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4A20-A101-9011-4F64-46D08CA5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9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9" r:id="rId5"/>
    <p:sldLayoutId id="2147483698" r:id="rId6"/>
    <p:sldLayoutId id="2147483699" r:id="rId7"/>
    <p:sldLayoutId id="214748371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C6B6D-3004-5630-49F8-D9B10713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CA120-193F-8B2A-EC99-C3FA3693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7BAE8-91AF-0FFE-7F53-F4005F152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24BF6-46C4-4195-AB2C-770C74616E3E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A6B3-2425-2725-04B3-0F3881537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FEE6F-F5F7-4133-648F-8806FB28C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7AF17-1B0C-4738-B855-FDA29E30E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90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649" r:id="rId2"/>
    <p:sldLayoutId id="2147483650" r:id="rId3"/>
    <p:sldLayoutId id="2147483651" r:id="rId4"/>
    <p:sldLayoutId id="2147483714" r:id="rId5"/>
    <p:sldLayoutId id="2147483715" r:id="rId6"/>
    <p:sldLayoutId id="2147483716" r:id="rId7"/>
    <p:sldLayoutId id="2147483655" r:id="rId8"/>
    <p:sldLayoutId id="2147483656" r:id="rId9"/>
    <p:sldLayoutId id="2147483657" r:id="rId10"/>
    <p:sldLayoutId id="2147483658" r:id="rId11"/>
    <p:sldLayoutId id="214748371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1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1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3.sv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31.svg"/><Relationship Id="rId1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microsoft.com/office/2007/relationships/hdphoto" Target="../media/hdphoto3.wdp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50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microsoft.com/office/2007/relationships/hdphoto" Target="../media/hdphoto3.wdp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66.png"/><Relationship Id="rId2" Type="http://schemas.openxmlformats.org/officeDocument/2006/relationships/image" Target="../media/image50.jpe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59.png"/><Relationship Id="rId4" Type="http://schemas.openxmlformats.org/officeDocument/2006/relationships/image" Target="../media/image63.png"/><Relationship Id="rId9" Type="http://schemas.openxmlformats.org/officeDocument/2006/relationships/customXml" Target="../ink/ink6.xml"/><Relationship Id="rId1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7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1700550" y="3347274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Supervisor: </a:t>
            </a:r>
            <a:r>
              <a:rPr lang="en-US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Eng.Mohamed</a:t>
            </a:r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Abduallah</a:t>
            </a:r>
            <a:endParaRPr lang="en-US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139922-0143-7B36-F356-E39DC4626E9B}"/>
              </a:ext>
            </a:extLst>
          </p:cNvPr>
          <p:cNvSpPr txBox="1"/>
          <p:nvPr/>
        </p:nvSpPr>
        <p:spPr>
          <a:xfrm>
            <a:off x="2089033" y="2046170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E-Commerce Application</a:t>
            </a:r>
          </a:p>
        </p:txBody>
      </p:sp>
      <p:grpSp>
        <p:nvGrpSpPr>
          <p:cNvPr id="11392" name="Google Shape;300;p20">
            <a:extLst>
              <a:ext uri="{FF2B5EF4-FFF2-40B4-BE49-F238E27FC236}">
                <a16:creationId xmlns:a16="http://schemas.microsoft.com/office/drawing/2014/main" id="{F3B790E1-86A4-B786-848B-9DF36A400545}"/>
              </a:ext>
            </a:extLst>
          </p:cNvPr>
          <p:cNvGrpSpPr/>
          <p:nvPr/>
        </p:nvGrpSpPr>
        <p:grpSpPr>
          <a:xfrm>
            <a:off x="-5133457" y="1024095"/>
            <a:ext cx="2006997" cy="615685"/>
            <a:chOff x="3796156" y="5297589"/>
            <a:chExt cx="4161364" cy="1255298"/>
          </a:xfrm>
        </p:grpSpPr>
        <p:sp>
          <p:nvSpPr>
            <p:cNvPr id="11393" name="Google Shape;301;p20">
              <a:extLst>
                <a:ext uri="{FF2B5EF4-FFF2-40B4-BE49-F238E27FC236}">
                  <a16:creationId xmlns:a16="http://schemas.microsoft.com/office/drawing/2014/main" id="{E76C70BF-1F53-F408-8230-75F7A37E40E9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4" name="Google Shape;302;p20">
              <a:extLst>
                <a:ext uri="{FF2B5EF4-FFF2-40B4-BE49-F238E27FC236}">
                  <a16:creationId xmlns:a16="http://schemas.microsoft.com/office/drawing/2014/main" id="{65EB74A9-46A3-54AE-4788-FF4FED3CEE5F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5" name="Google Shape;303;p20">
              <a:extLst>
                <a:ext uri="{FF2B5EF4-FFF2-40B4-BE49-F238E27FC236}">
                  <a16:creationId xmlns:a16="http://schemas.microsoft.com/office/drawing/2014/main" id="{DCDDD789-DA7F-0592-8D91-18C2E509F962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6" name="Google Shape;304;p20">
              <a:extLst>
                <a:ext uri="{FF2B5EF4-FFF2-40B4-BE49-F238E27FC236}">
                  <a16:creationId xmlns:a16="http://schemas.microsoft.com/office/drawing/2014/main" id="{CAD6D236-6F45-B580-41E3-288ECED58FB9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Calibri"/>
                  <a:ea typeface="Calibri"/>
                  <a:cs typeface="Calibri"/>
                  <a:sym typeface="Calibri"/>
                </a:rPr>
                <a:t>Ahmed </a:t>
              </a:r>
              <a:r>
                <a:rPr lang="en-US" sz="1200" err="1">
                  <a:latin typeface="Calibri"/>
                  <a:ea typeface="Calibri"/>
                  <a:cs typeface="Calibri"/>
                  <a:sym typeface="Calibri"/>
                </a:rPr>
                <a:t>Ramdan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7" name="Google Shape;305;p20">
              <a:extLst>
                <a:ext uri="{FF2B5EF4-FFF2-40B4-BE49-F238E27FC236}">
                  <a16:creationId xmlns:a16="http://schemas.microsoft.com/office/drawing/2014/main" id="{49A826A4-3E62-9759-2019-9A12B31D6E55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8" name="Google Shape;300;p20">
            <a:extLst>
              <a:ext uri="{FF2B5EF4-FFF2-40B4-BE49-F238E27FC236}">
                <a16:creationId xmlns:a16="http://schemas.microsoft.com/office/drawing/2014/main" id="{BACCDCD2-B9E6-D029-BB03-1770F53168CC}"/>
              </a:ext>
            </a:extLst>
          </p:cNvPr>
          <p:cNvGrpSpPr/>
          <p:nvPr/>
        </p:nvGrpSpPr>
        <p:grpSpPr>
          <a:xfrm>
            <a:off x="-2906989" y="1030662"/>
            <a:ext cx="2006997" cy="615685"/>
            <a:chOff x="3796156" y="5297589"/>
            <a:chExt cx="4161364" cy="1255298"/>
          </a:xfrm>
        </p:grpSpPr>
        <p:sp>
          <p:nvSpPr>
            <p:cNvPr id="11399" name="Google Shape;301;p20">
              <a:extLst>
                <a:ext uri="{FF2B5EF4-FFF2-40B4-BE49-F238E27FC236}">
                  <a16:creationId xmlns:a16="http://schemas.microsoft.com/office/drawing/2014/main" id="{F24192D1-1A29-7412-A9FC-0EEFDF781DB9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0" name="Google Shape;302;p20">
              <a:extLst>
                <a:ext uri="{FF2B5EF4-FFF2-40B4-BE49-F238E27FC236}">
                  <a16:creationId xmlns:a16="http://schemas.microsoft.com/office/drawing/2014/main" id="{BC75E024-2F9E-B679-7AC6-F61F99EFF277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1" name="Google Shape;303;p20">
              <a:extLst>
                <a:ext uri="{FF2B5EF4-FFF2-40B4-BE49-F238E27FC236}">
                  <a16:creationId xmlns:a16="http://schemas.microsoft.com/office/drawing/2014/main" id="{AF0871D8-96C9-91A6-7DF7-63023F8A6F8A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0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2" name="Google Shape;304;p20">
              <a:extLst>
                <a:ext uri="{FF2B5EF4-FFF2-40B4-BE49-F238E27FC236}">
                  <a16:creationId xmlns:a16="http://schemas.microsoft.com/office/drawing/2014/main" id="{F57EAE77-A252-5B58-600A-FA387667ECAC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Ahmed Osama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3" name="Google Shape;305;p20">
              <a:extLst>
                <a:ext uri="{FF2B5EF4-FFF2-40B4-BE49-F238E27FC236}">
                  <a16:creationId xmlns:a16="http://schemas.microsoft.com/office/drawing/2014/main" id="{CF5840E7-B72E-2BA7-FD2F-6212AEBCBB8F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4" name="Google Shape;300;p20">
            <a:extLst>
              <a:ext uri="{FF2B5EF4-FFF2-40B4-BE49-F238E27FC236}">
                <a16:creationId xmlns:a16="http://schemas.microsoft.com/office/drawing/2014/main" id="{E6F25396-8476-B514-95B9-01B2461F0439}"/>
              </a:ext>
            </a:extLst>
          </p:cNvPr>
          <p:cNvGrpSpPr/>
          <p:nvPr/>
        </p:nvGrpSpPr>
        <p:grpSpPr>
          <a:xfrm>
            <a:off x="10041679" y="1038026"/>
            <a:ext cx="2006997" cy="615685"/>
            <a:chOff x="3796156" y="5297589"/>
            <a:chExt cx="4161364" cy="1255298"/>
          </a:xfrm>
        </p:grpSpPr>
        <p:sp>
          <p:nvSpPr>
            <p:cNvPr id="11405" name="Google Shape;301;p20">
              <a:extLst>
                <a:ext uri="{FF2B5EF4-FFF2-40B4-BE49-F238E27FC236}">
                  <a16:creationId xmlns:a16="http://schemas.microsoft.com/office/drawing/2014/main" id="{B860C908-2431-F927-1039-F0FF266401EB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6" name="Google Shape;302;p20">
              <a:extLst>
                <a:ext uri="{FF2B5EF4-FFF2-40B4-BE49-F238E27FC236}">
                  <a16:creationId xmlns:a16="http://schemas.microsoft.com/office/drawing/2014/main" id="{55F4CBC5-BCC2-5C76-5913-F6F0F8CAF855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7" name="Google Shape;303;p20">
              <a:extLst>
                <a:ext uri="{FF2B5EF4-FFF2-40B4-BE49-F238E27FC236}">
                  <a16:creationId xmlns:a16="http://schemas.microsoft.com/office/drawing/2014/main" id="{C579BD81-B0F2-A567-DBEF-946C3AD65768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lang="en-US" sz="1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8" name="Google Shape;304;p20">
              <a:extLst>
                <a:ext uri="{FF2B5EF4-FFF2-40B4-BE49-F238E27FC236}">
                  <a16:creationId xmlns:a16="http://schemas.microsoft.com/office/drawing/2014/main" id="{125479E4-5A9C-2779-3E0E-D17132C2DB48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Ahmed Hamdy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9" name="Google Shape;305;p20">
              <a:extLst>
                <a:ext uri="{FF2B5EF4-FFF2-40B4-BE49-F238E27FC236}">
                  <a16:creationId xmlns:a16="http://schemas.microsoft.com/office/drawing/2014/main" id="{80C56C31-1F09-2DF3-160B-7718610F8A01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0" name="Google Shape;300;p20">
            <a:extLst>
              <a:ext uri="{FF2B5EF4-FFF2-40B4-BE49-F238E27FC236}">
                <a16:creationId xmlns:a16="http://schemas.microsoft.com/office/drawing/2014/main" id="{B364BEE6-D804-DFF5-A6F0-9DFA1295CDCA}"/>
              </a:ext>
            </a:extLst>
          </p:cNvPr>
          <p:cNvGrpSpPr/>
          <p:nvPr/>
        </p:nvGrpSpPr>
        <p:grpSpPr>
          <a:xfrm>
            <a:off x="12403810" y="1045390"/>
            <a:ext cx="2006997" cy="615685"/>
            <a:chOff x="3796156" y="5297589"/>
            <a:chExt cx="4161364" cy="1255298"/>
          </a:xfrm>
        </p:grpSpPr>
        <p:sp>
          <p:nvSpPr>
            <p:cNvPr id="11411" name="Google Shape;301;p20">
              <a:extLst>
                <a:ext uri="{FF2B5EF4-FFF2-40B4-BE49-F238E27FC236}">
                  <a16:creationId xmlns:a16="http://schemas.microsoft.com/office/drawing/2014/main" id="{93B4B6CA-BF7B-60D7-E7D6-3063D5F8D9BB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2" name="Google Shape;302;p20">
              <a:extLst>
                <a:ext uri="{FF2B5EF4-FFF2-40B4-BE49-F238E27FC236}">
                  <a16:creationId xmlns:a16="http://schemas.microsoft.com/office/drawing/2014/main" id="{701A3949-56C2-00B9-0EAD-91708F125339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3" name="Google Shape;303;p20">
              <a:extLst>
                <a:ext uri="{FF2B5EF4-FFF2-40B4-BE49-F238E27FC236}">
                  <a16:creationId xmlns:a16="http://schemas.microsoft.com/office/drawing/2014/main" id="{7B24C4BA-68D9-33FA-9AD9-D563A15705A5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1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4" name="Google Shape;304;p20">
              <a:extLst>
                <a:ext uri="{FF2B5EF4-FFF2-40B4-BE49-F238E27FC236}">
                  <a16:creationId xmlns:a16="http://schemas.microsoft.com/office/drawing/2014/main" id="{6691665E-B3C5-4FA5-05AA-FEC4595DD8CD}"/>
                </a:ext>
              </a:extLst>
            </p:cNvPr>
            <p:cNvSpPr/>
            <p:nvPr/>
          </p:nvSpPr>
          <p:spPr>
            <a:xfrm>
              <a:off x="5224398" y="5318369"/>
              <a:ext cx="2733120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Alaraby</a:t>
              </a:r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5" name="Google Shape;305;p20">
              <a:extLst>
                <a:ext uri="{FF2B5EF4-FFF2-40B4-BE49-F238E27FC236}">
                  <a16:creationId xmlns:a16="http://schemas.microsoft.com/office/drawing/2014/main" id="{03C20521-1715-424E-6BBA-06395CFEB219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6" name="Google Shape;300;p20">
            <a:extLst>
              <a:ext uri="{FF2B5EF4-FFF2-40B4-BE49-F238E27FC236}">
                <a16:creationId xmlns:a16="http://schemas.microsoft.com/office/drawing/2014/main" id="{6ABAA558-6611-328F-4CC7-7D4850D511BB}"/>
              </a:ext>
            </a:extLst>
          </p:cNvPr>
          <p:cNvGrpSpPr/>
          <p:nvPr/>
        </p:nvGrpSpPr>
        <p:grpSpPr>
          <a:xfrm>
            <a:off x="-2911572" y="2133360"/>
            <a:ext cx="2006997" cy="615685"/>
            <a:chOff x="3796156" y="5297589"/>
            <a:chExt cx="4161364" cy="1255298"/>
          </a:xfrm>
        </p:grpSpPr>
        <p:sp>
          <p:nvSpPr>
            <p:cNvPr id="11417" name="Google Shape;301;p20">
              <a:extLst>
                <a:ext uri="{FF2B5EF4-FFF2-40B4-BE49-F238E27FC236}">
                  <a16:creationId xmlns:a16="http://schemas.microsoft.com/office/drawing/2014/main" id="{BC60C8B6-7640-83D6-D8B0-173163E3D443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8" name="Google Shape;302;p20">
              <a:extLst>
                <a:ext uri="{FF2B5EF4-FFF2-40B4-BE49-F238E27FC236}">
                  <a16:creationId xmlns:a16="http://schemas.microsoft.com/office/drawing/2014/main" id="{06469D81-3332-3B21-5C1F-11FB928F72C2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0" name="Google Shape;303;p20">
              <a:extLst>
                <a:ext uri="{FF2B5EF4-FFF2-40B4-BE49-F238E27FC236}">
                  <a16:creationId xmlns:a16="http://schemas.microsoft.com/office/drawing/2014/main" id="{C3E8F028-26FE-56D5-AAF0-085F7841CB83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1" name="Google Shape;304;p20">
              <a:extLst>
                <a:ext uri="{FF2B5EF4-FFF2-40B4-BE49-F238E27FC236}">
                  <a16:creationId xmlns:a16="http://schemas.microsoft.com/office/drawing/2014/main" id="{EA4B1C53-C092-5C96-85E7-B7E04408BD38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Hossam Ahmed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2" name="Google Shape;305;p20">
              <a:extLst>
                <a:ext uri="{FF2B5EF4-FFF2-40B4-BE49-F238E27FC236}">
                  <a16:creationId xmlns:a16="http://schemas.microsoft.com/office/drawing/2014/main" id="{A76995B2-A326-238B-C32C-99195633C944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3" name="Google Shape;300;p20">
            <a:extLst>
              <a:ext uri="{FF2B5EF4-FFF2-40B4-BE49-F238E27FC236}">
                <a16:creationId xmlns:a16="http://schemas.microsoft.com/office/drawing/2014/main" id="{9280B36C-ECFB-5FF6-5AD5-3483C6DB957B}"/>
              </a:ext>
            </a:extLst>
          </p:cNvPr>
          <p:cNvGrpSpPr/>
          <p:nvPr/>
        </p:nvGrpSpPr>
        <p:grpSpPr>
          <a:xfrm>
            <a:off x="10037096" y="2140724"/>
            <a:ext cx="2006997" cy="615685"/>
            <a:chOff x="3796156" y="5297589"/>
            <a:chExt cx="4161364" cy="1255298"/>
          </a:xfrm>
        </p:grpSpPr>
        <p:sp>
          <p:nvSpPr>
            <p:cNvPr id="11424" name="Google Shape;301;p20">
              <a:extLst>
                <a:ext uri="{FF2B5EF4-FFF2-40B4-BE49-F238E27FC236}">
                  <a16:creationId xmlns:a16="http://schemas.microsoft.com/office/drawing/2014/main" id="{C7E4AE12-D8F0-BEB7-5AB8-F32512A1C662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5" name="Google Shape;302;p20">
              <a:extLst>
                <a:ext uri="{FF2B5EF4-FFF2-40B4-BE49-F238E27FC236}">
                  <a16:creationId xmlns:a16="http://schemas.microsoft.com/office/drawing/2014/main" id="{457EC235-567D-EEA4-668F-7CC582DC4910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6" name="Google Shape;303;p20">
              <a:extLst>
                <a:ext uri="{FF2B5EF4-FFF2-40B4-BE49-F238E27FC236}">
                  <a16:creationId xmlns:a16="http://schemas.microsoft.com/office/drawing/2014/main" id="{E7C4EFCA-83E1-4786-6878-811AB83C9DBD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7" name="Google Shape;304;p20">
              <a:extLst>
                <a:ext uri="{FF2B5EF4-FFF2-40B4-BE49-F238E27FC236}">
                  <a16:creationId xmlns:a16="http://schemas.microsoft.com/office/drawing/2014/main" id="{336D7431-43A2-195E-2461-C1673AF8A616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Mohamed Hazem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8" name="Google Shape;305;p20">
              <a:extLst>
                <a:ext uri="{FF2B5EF4-FFF2-40B4-BE49-F238E27FC236}">
                  <a16:creationId xmlns:a16="http://schemas.microsoft.com/office/drawing/2014/main" id="{544015FD-7308-455D-2BA4-F09E38D3A757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men shopping in a grocery store&#10;&#10;Description automatically generated">
            <a:extLst>
              <a:ext uri="{FF2B5EF4-FFF2-40B4-BE49-F238E27FC236}">
                <a16:creationId xmlns:a16="http://schemas.microsoft.com/office/drawing/2014/main" id="{F08FE2C3-8267-1086-2395-C990155E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5910" y="-450109"/>
            <a:ext cx="13342310" cy="5593609"/>
          </a:xfrm>
          <a:prstGeom prst="rect">
            <a:avLst/>
          </a:prstGeom>
        </p:spPr>
      </p:pic>
      <p:pic>
        <p:nvPicPr>
          <p:cNvPr id="7" name="Picture 6" descr="A person and person with a baby in a shopping cart&#10;&#10;Description automatically generated">
            <a:extLst>
              <a:ext uri="{FF2B5EF4-FFF2-40B4-BE49-F238E27FC236}">
                <a16:creationId xmlns:a16="http://schemas.microsoft.com/office/drawing/2014/main" id="{F975AB6C-B760-DE24-B5DE-2B7CA5CA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631" y="871589"/>
            <a:ext cx="2410269" cy="4047781"/>
          </a:xfrm>
          <a:prstGeom prst="rect">
            <a:avLst/>
          </a:prstGeom>
        </p:spPr>
      </p:pic>
      <p:pic>
        <p:nvPicPr>
          <p:cNvPr id="9" name="Picture 8" descr="A person pushing a shopping cart&#10;&#10;Description automatically generated">
            <a:extLst>
              <a:ext uri="{FF2B5EF4-FFF2-40B4-BE49-F238E27FC236}">
                <a16:creationId xmlns:a16="http://schemas.microsoft.com/office/drawing/2014/main" id="{3CA9FC27-BC52-F541-58F7-74E6E9DB1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1034141"/>
            <a:ext cx="3605264" cy="3885229"/>
          </a:xfrm>
          <a:prstGeom prst="rect">
            <a:avLst/>
          </a:prstGeom>
        </p:spPr>
      </p:pic>
      <p:pic>
        <p:nvPicPr>
          <p:cNvPr id="5" name="Picture 4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0DCD32CB-77E3-326E-EDB8-E54BC02151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1323420" y="1847849"/>
            <a:ext cx="625795" cy="577851"/>
          </a:xfrm>
          <a:prstGeom prst="rect">
            <a:avLst/>
          </a:prstGeom>
        </p:spPr>
      </p:pic>
      <p:pic>
        <p:nvPicPr>
          <p:cNvPr id="8" name="Picture 7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FBC2D232-2000-67A8-7453-8925FBEB2D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2363128" y="1142999"/>
            <a:ext cx="625795" cy="577851"/>
          </a:xfrm>
          <a:prstGeom prst="rect">
            <a:avLst/>
          </a:prstGeom>
        </p:spPr>
      </p:pic>
      <p:pic>
        <p:nvPicPr>
          <p:cNvPr id="10" name="Picture 9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B99BDACC-670A-21E4-9EDA-21BF7DA010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5082404" y="1158873"/>
            <a:ext cx="625795" cy="577851"/>
          </a:xfrm>
          <a:prstGeom prst="rect">
            <a:avLst/>
          </a:prstGeom>
        </p:spPr>
      </p:pic>
      <p:pic>
        <p:nvPicPr>
          <p:cNvPr id="12" name="Picture 11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49E94C59-7C8A-5D98-A48C-8DC3C46416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3946205" y="1142999"/>
            <a:ext cx="625795" cy="577851"/>
          </a:xfrm>
          <a:prstGeom prst="rect">
            <a:avLst/>
          </a:prstGeom>
        </p:spPr>
      </p:pic>
      <p:pic>
        <p:nvPicPr>
          <p:cNvPr id="13" name="Picture 12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FFCB2F64-D405-0B52-4306-7BCA62420E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7806132" y="1847848"/>
            <a:ext cx="625795" cy="577851"/>
          </a:xfrm>
          <a:prstGeom prst="rect">
            <a:avLst/>
          </a:prstGeom>
        </p:spPr>
      </p:pic>
      <p:pic>
        <p:nvPicPr>
          <p:cNvPr id="14" name="Picture 13" descr="A close-up of a sand clock&#10;&#10;Description automatically generated">
            <a:extLst>
              <a:ext uri="{FF2B5EF4-FFF2-40B4-BE49-F238E27FC236}">
                <a16:creationId xmlns:a16="http://schemas.microsoft.com/office/drawing/2014/main" id="{05392DE1-3E3A-7AA1-7651-62A7ABECC0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311" t="11224" r="18470" b="10168"/>
          <a:stretch/>
        </p:blipFill>
        <p:spPr>
          <a:xfrm>
            <a:off x="3476170" y="5983025"/>
            <a:ext cx="2191657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41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0" name="Google Shape;21980;p98"/>
          <p:cNvSpPr/>
          <p:nvPr/>
        </p:nvSpPr>
        <p:spPr>
          <a:xfrm>
            <a:off x="-22500" y="748474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1" name="Google Shape;21981;p98"/>
          <p:cNvSpPr txBox="1">
            <a:spLocks noGrp="1"/>
          </p:cNvSpPr>
          <p:nvPr>
            <p:ph type="title"/>
          </p:nvPr>
        </p:nvSpPr>
        <p:spPr>
          <a:xfrm>
            <a:off x="858325" y="1966485"/>
            <a:ext cx="3510475" cy="933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1986" name="Google Shape;21986;p98"/>
          <p:cNvGrpSpPr/>
          <p:nvPr/>
        </p:nvGrpSpPr>
        <p:grpSpPr>
          <a:xfrm>
            <a:off x="6326462" y="3319980"/>
            <a:ext cx="2685710" cy="1899998"/>
            <a:chOff x="6243538" y="3345720"/>
            <a:chExt cx="2685710" cy="1899998"/>
          </a:xfrm>
        </p:grpSpPr>
        <p:sp>
          <p:nvSpPr>
            <p:cNvPr id="21987" name="Google Shape;21987;p9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8" name="Google Shape;21988;p9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9" name="Google Shape;21989;p9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0" name="Google Shape;21990;p9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21991" name="Google Shape;21991;p9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2" name="Google Shape;21992;p9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3" name="Google Shape;21993;p9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4" name="Google Shape;21994;p9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5" name="Google Shape;21995;p98"/>
          <p:cNvGrpSpPr/>
          <p:nvPr/>
        </p:nvGrpSpPr>
        <p:grpSpPr>
          <a:xfrm>
            <a:off x="4442998" y="-744571"/>
            <a:ext cx="4701002" cy="2002309"/>
            <a:chOff x="155944" y="-424755"/>
            <a:chExt cx="4701002" cy="2002309"/>
          </a:xfrm>
        </p:grpSpPr>
        <p:sp>
          <p:nvSpPr>
            <p:cNvPr id="21996" name="Google Shape;21996;p9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7" name="Google Shape;21997;p9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8" name="Google Shape;21998;p9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21999" name="Google Shape;21999;p9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9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1" name="Google Shape;22001;p9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2" name="Google Shape;22002;p9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3" name="Google Shape;22003;p9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4" name="Google Shape;22004;p9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5" name="Google Shape;22005;p9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6" name="Google Shape;22006;p9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7" name="Google Shape;22007;p9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8" name="Google Shape;22008;p9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9" name="Google Shape;22009;p9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0" name="Google Shape;22010;p9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1" name="Google Shape;22011;p9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2" name="Google Shape;22012;p9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3" name="Google Shape;22013;p9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4" name="Google Shape;22014;p9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5" name="Google Shape;22015;p9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6" name="Google Shape;22016;p9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7" name="Google Shape;22017;p9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8" name="Google Shape;22018;p9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9" name="Google Shape;22019;p9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0" name="Google Shape;22020;p9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1" name="Google Shape;22021;p9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2" name="Google Shape;22022;p9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3" name="Google Shape;22023;p9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4" name="Google Shape;22024;p9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5" name="Google Shape;22025;p9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6" name="Google Shape;22026;p9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7" name="Google Shape;22027;p9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8" name="Google Shape;22028;p9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9" name="Google Shape;22029;p9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0" name="Google Shape;22030;p9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1" name="Google Shape;22031;p9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2" name="Google Shape;22032;p9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3" name="Google Shape;22033;p9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4" name="Google Shape;22034;p9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35" name="Google Shape;22035;p9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6" name="Google Shape;22036;p9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37" name="Google Shape;22037;p9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22038" name="Google Shape;22038;p9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9" name="Google Shape;22039;p9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0" name="Google Shape;22040;p9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1" name="Google Shape;22041;p9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2" name="Google Shape;22042;p9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3" name="Google Shape;22043;p9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4" name="Google Shape;22044;p9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5" name="Google Shape;22045;p9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6" name="Google Shape;22046;p9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7" name="Google Shape;22047;p9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8" name="Google Shape;22048;p9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9" name="Google Shape;22049;p9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0" name="Google Shape;22050;p9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1" name="Google Shape;22051;p9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2" name="Google Shape;22052;p9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3" name="Google Shape;22053;p9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4" name="Google Shape;22054;p9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5" name="Google Shape;22055;p9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6" name="Google Shape;22056;p9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7" name="Google Shape;22057;p9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8" name="Google Shape;22058;p9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9" name="Google Shape;22059;p9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0" name="Google Shape;22060;p9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1" name="Google Shape;22061;p9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2" name="Google Shape;22062;p9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3" name="Google Shape;22063;p9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4" name="Google Shape;22064;p9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5" name="Google Shape;22065;p9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6" name="Google Shape;22066;p9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7" name="Google Shape;22067;p9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8" name="Google Shape;22068;p9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9" name="Google Shape;22069;p9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0" name="Google Shape;22070;p9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1" name="Google Shape;22071;p9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2" name="Google Shape;22072;p9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3" name="Google Shape;22073;p9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4" name="Google Shape;22074;p9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5" name="Google Shape;22075;p9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6" name="Google Shape;22076;p9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7" name="Google Shape;22077;p9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8" name="Google Shape;22078;p9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9" name="Google Shape;22079;p9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0" name="Google Shape;22080;p9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1" name="Google Shape;22081;p9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2" name="Google Shape;22082;p9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3" name="Google Shape;22083;p9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4" name="Google Shape;22084;p9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5" name="Google Shape;22085;p9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6" name="Google Shape;22086;p9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7" name="Google Shape;22087;p9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8" name="Google Shape;22088;p9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9" name="Google Shape;22089;p9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0" name="Google Shape;22090;p9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1" name="Google Shape;22091;p9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2" name="Google Shape;22092;p9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3" name="Google Shape;22093;p9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4" name="Google Shape;22094;p9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5" name="Google Shape;22095;p9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6" name="Google Shape;22096;p9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7" name="Google Shape;22097;p9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8" name="Google Shape;22098;p9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9" name="Google Shape;22099;p9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0" name="Google Shape;22100;p9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1" name="Google Shape;22101;p9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2" name="Google Shape;22102;p9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3" name="Google Shape;22103;p9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4" name="Google Shape;22104;p9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5" name="Google Shape;22105;p9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6" name="Google Shape;22106;p9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7" name="Google Shape;22107;p9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8" name="Google Shape;22108;p9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9" name="Google Shape;22109;p9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0" name="Google Shape;22110;p9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1" name="Google Shape;22111;p9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2" name="Google Shape;22112;p9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3" name="Google Shape;22113;p9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4" name="Google Shape;22114;p9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5" name="Google Shape;22115;p9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6" name="Google Shape;22116;p9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7" name="Google Shape;22117;p9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8" name="Google Shape;22118;p9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9" name="Google Shape;22119;p9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0" name="Google Shape;22120;p9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1" name="Google Shape;22121;p9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2" name="Google Shape;22122;p9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3" name="Google Shape;22123;p9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4" name="Google Shape;22124;p9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5" name="Google Shape;22125;p9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6" name="Google Shape;22126;p9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7" name="Google Shape;22127;p9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8" name="Google Shape;22128;p9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9" name="Google Shape;22129;p9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0" name="Google Shape;22130;p9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1" name="Google Shape;22131;p9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2" name="Google Shape;22132;p9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3" name="Google Shape;22133;p9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4" name="Google Shape;22134;p9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5" name="Google Shape;22135;p9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6" name="Google Shape;22136;p9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7" name="Google Shape;22137;p9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8" name="Google Shape;22138;p9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9" name="Google Shape;22139;p9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0" name="Google Shape;22140;p9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1" name="Google Shape;22141;p9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2" name="Google Shape;22142;p9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3" name="Google Shape;22143;p9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4" name="Google Shape;22144;p9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5" name="Google Shape;22145;p9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6" name="Google Shape;22146;p9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7" name="Google Shape;22147;p9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8" name="Google Shape;22148;p9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9" name="Google Shape;22149;p9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0" name="Google Shape;22150;p9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1" name="Google Shape;22151;p9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2" name="Google Shape;22152;p9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3" name="Google Shape;22153;p9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4" name="Google Shape;22154;p9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5" name="Google Shape;22155;p9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6" name="Google Shape;22156;p9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7" name="Google Shape;22157;p9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8" name="Google Shape;22158;p9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9" name="Google Shape;22159;p9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0" name="Google Shape;22160;p9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1" name="Google Shape;22161;p9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2" name="Google Shape;22162;p9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3" name="Google Shape;22163;p9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4" name="Google Shape;22164;p9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5" name="Google Shape;22165;p9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6" name="Google Shape;22166;p9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7" name="Google Shape;22167;p9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8" name="Google Shape;22168;p9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9" name="Google Shape;22169;p9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0" name="Google Shape;22170;p9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1" name="Google Shape;22171;p9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2" name="Google Shape;22172;p9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3" name="Google Shape;22173;p9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4" name="Google Shape;22174;p9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5" name="Google Shape;22175;p9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6" name="Google Shape;22176;p9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7" name="Google Shape;22177;p9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8" name="Google Shape;22178;p9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9" name="Google Shape;22179;p9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0" name="Google Shape;22180;p9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1" name="Google Shape;22181;p9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2" name="Google Shape;22182;p9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3" name="Google Shape;22183;p9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4" name="Google Shape;22184;p9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5" name="Google Shape;22185;p9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6" name="Google Shape;22186;p9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7" name="Google Shape;22187;p9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8" name="Google Shape;22188;p9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9" name="Google Shape;22189;p9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0" name="Google Shape;22190;p9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1" name="Google Shape;22191;p9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2" name="Google Shape;22192;p9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3" name="Google Shape;22193;p9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4" name="Google Shape;22194;p9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5" name="Google Shape;22195;p9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6" name="Google Shape;22196;p9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7" name="Google Shape;22197;p9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8" name="Google Shape;22198;p9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9" name="Google Shape;22199;p9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0" name="Google Shape;22200;p9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1" name="Google Shape;22201;p9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2" name="Google Shape;22202;p9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3" name="Google Shape;22203;p9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4" name="Google Shape;22204;p9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5" name="Google Shape;22205;p9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6" name="Google Shape;22206;p9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7" name="Google Shape;22207;p9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8" name="Google Shape;22208;p9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9" name="Google Shape;22209;p9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0" name="Google Shape;22210;p9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1" name="Google Shape;22211;p9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2" name="Google Shape;22212;p9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3" name="Google Shape;22213;p9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4" name="Google Shape;22214;p9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5" name="Google Shape;22215;p9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6" name="Google Shape;22216;p9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7" name="Google Shape;22217;p9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8" name="Google Shape;22218;p9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9" name="Google Shape;22219;p9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0" name="Google Shape;22220;p9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1" name="Google Shape;22221;p9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2" name="Google Shape;22222;p9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3" name="Google Shape;22223;p9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4" name="Google Shape;22224;p9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5" name="Google Shape;22225;p9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6" name="Google Shape;22226;p9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7" name="Google Shape;22227;p9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8" name="Google Shape;22228;p9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9" name="Google Shape;22229;p9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0" name="Google Shape;22230;p9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1" name="Google Shape;22231;p9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2" name="Google Shape;22232;p9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3" name="Google Shape;22233;p9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4" name="Google Shape;22234;p9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5" name="Google Shape;22235;p9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6" name="Google Shape;22236;p9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7" name="Google Shape;22237;p9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8" name="Google Shape;22238;p9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9" name="Google Shape;22239;p9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0" name="Google Shape;22240;p9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1" name="Google Shape;22241;p9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2" name="Google Shape;22242;p9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3" name="Google Shape;22243;p9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4" name="Google Shape;22244;p9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5" name="Google Shape;22245;p9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6" name="Google Shape;22246;p9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7" name="Google Shape;22247;p9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8" name="Google Shape;22248;p9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9" name="Google Shape;22249;p9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0" name="Google Shape;22250;p9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1" name="Google Shape;22251;p9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2" name="Google Shape;22252;p9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3" name="Google Shape;22253;p9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4" name="Google Shape;22254;p9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5" name="Google Shape;22255;p9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6" name="Google Shape;22256;p9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7" name="Google Shape;22257;p9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8" name="Google Shape;22258;p9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9" name="Google Shape;22259;p9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0" name="Google Shape;22260;p9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1" name="Google Shape;22261;p9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2" name="Google Shape;22262;p9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3" name="Google Shape;22263;p9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4" name="Google Shape;22264;p9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5" name="Google Shape;22265;p9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6" name="Google Shape;22266;p9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7" name="Google Shape;22267;p9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8" name="Google Shape;22268;p9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9" name="Google Shape;22269;p9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0" name="Google Shape;22270;p9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1" name="Google Shape;22271;p9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2" name="Google Shape;22272;p9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3" name="Google Shape;22273;p9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4" name="Google Shape;22274;p9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5" name="Google Shape;22275;p9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6" name="Google Shape;22276;p9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7" name="Google Shape;22277;p9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8" name="Google Shape;22278;p9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9" name="Google Shape;22279;p9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0" name="Google Shape;22280;p9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1" name="Google Shape;22281;p9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2" name="Google Shape;22282;p9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3" name="Google Shape;22283;p9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4" name="Google Shape;22284;p9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5" name="Google Shape;22285;p9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6" name="Google Shape;22286;p9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7" name="Google Shape;22287;p9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8" name="Google Shape;22288;p9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9" name="Google Shape;22289;p9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0" name="Google Shape;22290;p9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1" name="Google Shape;22291;p9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2" name="Google Shape;22292;p9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3" name="Google Shape;22293;p9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4" name="Google Shape;22294;p9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5" name="Google Shape;22295;p9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6" name="Google Shape;22296;p9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7" name="Google Shape;22297;p9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8" name="Google Shape;22298;p9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9" name="Google Shape;22299;p9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0" name="Google Shape;22300;p9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1" name="Google Shape;22301;p9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2" name="Google Shape;22302;p9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3" name="Google Shape;22303;p9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4" name="Google Shape;22304;p9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5" name="Google Shape;22305;p9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6" name="Google Shape;22306;p9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7" name="Google Shape;22307;p9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8" name="Google Shape;22308;p9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9" name="Google Shape;22309;p9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0" name="Google Shape;22310;p9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1" name="Google Shape;22311;p9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2" name="Google Shape;22312;p9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3" name="Google Shape;22313;p9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4" name="Google Shape;22314;p9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5" name="Google Shape;22315;p9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6" name="Google Shape;22316;p9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7" name="Google Shape;22317;p9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8" name="Google Shape;22318;p9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9" name="Google Shape;22319;p9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0" name="Google Shape;22320;p9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1" name="Google Shape;22321;p9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2" name="Google Shape;22322;p9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3" name="Google Shape;22323;p9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4" name="Google Shape;22324;p9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5" name="Google Shape;22325;p9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6" name="Google Shape;22326;p9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7" name="Google Shape;22327;p9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8" name="Google Shape;22328;p9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9" name="Google Shape;22329;p9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0" name="Google Shape;22330;p9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1" name="Google Shape;22331;p9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2" name="Google Shape;22332;p9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3" name="Google Shape;22333;p9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4" name="Google Shape;22334;p9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5" name="Google Shape;22335;p9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6" name="Google Shape;22336;p9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7" name="Google Shape;22337;p9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8" name="Google Shape;22338;p9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9" name="Google Shape;22339;p9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0" name="Google Shape;22340;p9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1" name="Google Shape;22341;p9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2" name="Google Shape;22342;p9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3" name="Google Shape;22343;p9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4" name="Google Shape;22344;p9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5" name="Google Shape;22345;p9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6" name="Google Shape;22346;p9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7" name="Google Shape;22347;p9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8" name="Google Shape;22348;p9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9" name="Google Shape;22349;p9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0" name="Google Shape;22350;p9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1" name="Google Shape;22351;p9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2" name="Google Shape;22352;p9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3" name="Google Shape;22353;p9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4" name="Google Shape;22354;p9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5" name="Google Shape;22355;p9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6" name="Google Shape;22356;p9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7" name="Google Shape;22357;p9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8" name="Google Shape;22358;p9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9" name="Google Shape;22359;p9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0" name="Google Shape;22360;p9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1" name="Google Shape;22361;p9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2" name="Google Shape;22362;p9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3" name="Google Shape;22363;p9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4" name="Google Shape;22364;p9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5" name="Google Shape;22365;p9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6" name="Google Shape;22366;p9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7" name="Google Shape;22367;p9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8" name="Google Shape;22368;p9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9" name="Google Shape;22369;p9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0" name="Google Shape;22370;p9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1" name="Google Shape;22371;p9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2" name="Google Shape;22372;p9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3" name="Google Shape;22373;p9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4" name="Google Shape;22374;p9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5" name="Google Shape;22375;p9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6" name="Google Shape;22376;p9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7" name="Google Shape;22377;p9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8" name="Google Shape;22378;p9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9" name="Google Shape;22379;p9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0" name="Google Shape;22380;p9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1" name="Google Shape;22381;p9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2" name="Google Shape;22382;p9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3" name="Google Shape;22383;p9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4" name="Google Shape;22384;p9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5" name="Google Shape;22385;p9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6" name="Google Shape;22386;p9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7" name="Google Shape;22387;p9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8" name="Google Shape;22388;p9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9" name="Google Shape;22389;p9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0" name="Google Shape;22390;p9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1" name="Google Shape;22391;p9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2" name="Google Shape;22392;p9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3" name="Google Shape;22393;p9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4" name="Google Shape;22394;p9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5" name="Google Shape;22395;p9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6" name="Google Shape;22396;p9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7" name="Google Shape;22397;p9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8" name="Google Shape;22398;p9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9" name="Google Shape;22399;p9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0" name="Google Shape;22400;p9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1" name="Google Shape;22401;p9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2" name="Google Shape;22402;p9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3" name="Google Shape;22403;p9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4" name="Google Shape;22404;p9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5" name="Google Shape;22405;p9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6" name="Google Shape;22406;p9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7" name="Google Shape;22407;p9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8" name="Google Shape;22408;p9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9" name="Google Shape;22409;p9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0" name="Google Shape;22410;p9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1" name="Google Shape;22411;p9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2" name="Google Shape;22412;p9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3" name="Google Shape;22413;p9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4" name="Google Shape;22414;p9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5" name="Google Shape;22415;p9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6" name="Google Shape;22416;p9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7" name="Google Shape;22417;p9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8" name="Google Shape;22418;p9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9" name="Google Shape;22419;p9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0" name="Google Shape;22420;p9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1" name="Google Shape;22421;p9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2" name="Google Shape;22422;p9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3" name="Google Shape;22423;p9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4" name="Google Shape;22424;p9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5" name="Google Shape;22425;p9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6" name="Google Shape;22426;p9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7" name="Google Shape;22427;p9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8" name="Google Shape;22428;p9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9" name="Google Shape;22429;p9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0" name="Google Shape;22430;p9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1" name="Google Shape;22431;p9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2" name="Google Shape;22432;p9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3" name="Google Shape;22433;p9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4" name="Google Shape;22434;p9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5" name="Google Shape;22435;p9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6" name="Google Shape;22436;p9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7" name="Google Shape;22437;p9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8" name="Google Shape;22438;p9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9" name="Google Shape;22439;p9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0" name="Google Shape;22440;p9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1" name="Google Shape;22441;p9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2" name="Google Shape;22442;p9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3" name="Google Shape;22443;p9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4" name="Google Shape;22444;p9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5" name="Google Shape;22445;p9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6" name="Google Shape;22446;p9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7" name="Google Shape;22447;p9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8" name="Google Shape;22448;p9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9" name="Google Shape;22449;p9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0" name="Google Shape;22450;p9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1" name="Google Shape;22451;p9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2" name="Google Shape;22452;p9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3" name="Google Shape;22453;p9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4" name="Google Shape;22454;p9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5" name="Google Shape;22455;p9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6" name="Google Shape;22456;p9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7" name="Google Shape;22457;p9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8" name="Google Shape;22458;p9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9" name="Google Shape;22459;p9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0" name="Google Shape;22460;p9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1" name="Google Shape;22461;p9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2" name="Google Shape;22462;p9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3" name="Google Shape;22463;p9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4" name="Google Shape;22464;p9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5" name="Google Shape;22465;p9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6" name="Google Shape;22466;p9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7" name="Google Shape;22467;p9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8" name="Google Shape;22468;p9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9" name="Google Shape;22469;p9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0" name="Google Shape;22470;p9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1" name="Google Shape;22471;p9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2" name="Google Shape;22472;p9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3" name="Google Shape;22473;p9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4" name="Google Shape;22474;p9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5" name="Google Shape;22475;p9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6" name="Google Shape;22476;p9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7" name="Google Shape;22477;p9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8" name="Google Shape;22478;p9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9" name="Google Shape;22479;p9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0" name="Google Shape;22480;p9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1" name="Google Shape;22481;p9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2" name="Google Shape;22482;p9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3" name="Google Shape;22483;p9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4" name="Google Shape;22484;p9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5" name="Google Shape;22485;p9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6" name="Google Shape;22486;p9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7" name="Google Shape;22487;p9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8" name="Google Shape;22488;p9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9" name="Google Shape;22489;p9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0" name="Google Shape;22490;p9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1" name="Google Shape;22491;p9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2" name="Google Shape;22492;p9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3" name="Google Shape;22493;p9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4" name="Google Shape;22494;p9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5" name="Google Shape;22495;p9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6" name="Google Shape;22496;p9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7" name="Google Shape;22497;p9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8" name="Google Shape;22498;p9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9" name="Google Shape;22499;p9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0" name="Google Shape;22500;p9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1" name="Google Shape;22501;p9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2" name="Google Shape;22502;p9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3" name="Google Shape;22503;p9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4" name="Google Shape;22504;p9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5" name="Google Shape;22505;p9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6" name="Google Shape;22506;p9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7" name="Google Shape;22507;p9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8" name="Google Shape;22508;p9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9" name="Google Shape;22509;p9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0" name="Google Shape;22510;p9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1" name="Google Shape;22511;p9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2" name="Google Shape;22512;p9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3" name="Google Shape;22513;p9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4" name="Google Shape;22514;p9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5" name="Google Shape;22515;p9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6" name="Google Shape;22516;p9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7" name="Google Shape;22517;p9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8" name="Google Shape;22518;p9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9" name="Google Shape;22519;p9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0" name="Google Shape;22520;p9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1" name="Google Shape;22521;p9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2" name="Google Shape;22522;p9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3" name="Google Shape;22523;p9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4" name="Google Shape;22524;p9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5" name="Google Shape;22525;p9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6" name="Google Shape;22526;p9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7" name="Google Shape;22527;p9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8" name="Google Shape;22528;p9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9" name="Google Shape;22529;p9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0" name="Google Shape;22530;p9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1" name="Google Shape;22531;p9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2" name="Google Shape;22532;p9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3" name="Google Shape;22533;p9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4" name="Google Shape;22534;p9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5" name="Google Shape;22535;p9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6" name="Google Shape;22536;p9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7" name="Google Shape;22537;p9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8" name="Google Shape;22538;p9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9" name="Google Shape;22539;p9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0" name="Google Shape;22540;p9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1" name="Google Shape;22541;p9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2" name="Google Shape;22542;p9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3" name="Google Shape;22543;p9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4" name="Google Shape;22544;p9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5" name="Google Shape;22545;p9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6" name="Google Shape;22546;p9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7" name="Google Shape;22547;p9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8" name="Google Shape;22548;p9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9" name="Google Shape;22549;p9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0" name="Google Shape;22550;p9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1" name="Google Shape;22551;p9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2" name="Google Shape;22552;p9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3" name="Google Shape;22553;p9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4" name="Google Shape;22554;p9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5" name="Google Shape;22555;p9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6" name="Google Shape;22556;p9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7" name="Google Shape;22557;p9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8" name="Google Shape;22558;p9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9" name="Google Shape;22559;p9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0" name="Google Shape;22560;p9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1" name="Google Shape;22561;p9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2" name="Google Shape;22562;p9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3" name="Google Shape;22563;p9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4" name="Google Shape;22564;p9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5" name="Google Shape;22565;p9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6" name="Google Shape;22566;p9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7" name="Google Shape;22567;p9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8" name="Google Shape;22568;p9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9" name="Google Shape;22569;p9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0" name="Google Shape;22570;p9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1" name="Google Shape;22571;p9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2" name="Google Shape;22572;p9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3" name="Google Shape;22573;p9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4" name="Google Shape;22574;p9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5" name="Google Shape;22575;p9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6" name="Google Shape;22576;p9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7" name="Google Shape;22577;p9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8" name="Google Shape;22578;p9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9" name="Google Shape;22579;p9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0" name="Google Shape;22580;p9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1" name="Google Shape;22581;p9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2" name="Google Shape;22582;p9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3" name="Google Shape;22583;p9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4" name="Google Shape;22584;p9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5" name="Google Shape;22585;p9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6" name="Google Shape;22586;p9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7" name="Google Shape;22587;p9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8" name="Google Shape;22588;p9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9" name="Google Shape;22589;p9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0" name="Google Shape;22590;p9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1" name="Google Shape;22591;p9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2" name="Google Shape;22592;p9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3" name="Google Shape;22593;p9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4" name="Google Shape;22594;p9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5" name="Google Shape;22595;p9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6" name="Google Shape;22596;p9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7" name="Google Shape;22597;p9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8" name="Google Shape;22598;p9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9" name="Google Shape;22599;p9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0" name="Google Shape;22600;p9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1" name="Google Shape;22601;p9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2" name="Google Shape;22602;p9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3" name="Google Shape;22603;p9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4" name="Google Shape;22604;p9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5" name="Google Shape;22605;p9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6" name="Google Shape;22606;p9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7" name="Google Shape;22607;p9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8" name="Google Shape;22608;p9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9" name="Google Shape;22609;p9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0" name="Google Shape;22610;p9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1" name="Google Shape;22611;p9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2" name="Google Shape;22612;p9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3" name="Google Shape;22613;p9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4" name="Google Shape;22614;p9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5" name="Google Shape;22615;p9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6" name="Google Shape;22616;p9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7" name="Google Shape;22617;p9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8" name="Google Shape;22618;p9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9" name="Google Shape;22619;p9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0" name="Google Shape;22620;p9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1" name="Google Shape;22621;p9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2" name="Google Shape;22622;p9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3" name="Google Shape;22623;p9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4" name="Google Shape;22624;p9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5" name="Google Shape;22625;p9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6" name="Google Shape;22626;p9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7" name="Google Shape;22627;p9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8" name="Google Shape;22628;p9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9" name="Google Shape;22629;p9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0" name="Google Shape;22630;p9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1" name="Google Shape;22631;p9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2" name="Google Shape;22632;p9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3" name="Google Shape;22633;p9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4" name="Google Shape;22634;p9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5" name="Google Shape;22635;p9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6" name="Google Shape;22636;p9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7" name="Google Shape;22637;p9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8" name="Google Shape;22638;p9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9" name="Google Shape;22639;p9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0" name="Google Shape;22640;p9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1" name="Google Shape;22641;p9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2" name="Google Shape;22642;p9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3" name="Google Shape;22643;p9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4" name="Google Shape;22644;p9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5" name="Google Shape;22645;p9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6" name="Google Shape;22646;p9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7" name="Google Shape;22647;p9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8" name="Google Shape;22648;p9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9" name="Google Shape;22649;p9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0" name="Google Shape;22650;p9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1" name="Google Shape;22651;p9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2" name="Google Shape;22652;p9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3" name="Google Shape;22653;p9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4" name="Google Shape;22654;p9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5" name="Google Shape;22655;p9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6" name="Google Shape;22656;p9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7" name="Google Shape;22657;p9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8" name="Google Shape;22658;p9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9" name="Google Shape;22659;p9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0" name="Google Shape;22660;p9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1" name="Google Shape;22661;p9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2" name="Google Shape;22662;p9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3" name="Google Shape;22663;p9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4" name="Google Shape;22664;p9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5" name="Google Shape;22665;p9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6" name="Google Shape;22666;p9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7" name="Google Shape;22667;p9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8" name="Google Shape;22668;p9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9" name="Google Shape;22669;p9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0" name="Google Shape;22670;p9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1" name="Google Shape;22671;p9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2" name="Google Shape;22672;p9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3" name="Google Shape;22673;p9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4" name="Google Shape;22674;p9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5" name="Google Shape;22675;p9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6" name="Google Shape;22676;p9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7" name="Google Shape;22677;p9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8" name="Google Shape;22678;p9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9" name="Google Shape;22679;p9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0" name="Google Shape;22680;p9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1" name="Google Shape;22681;p9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2" name="Google Shape;22682;p9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3" name="Google Shape;22683;p9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4" name="Google Shape;22684;p9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5" name="Google Shape;22685;p9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6" name="Google Shape;22686;p9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7" name="Google Shape;22687;p9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8" name="Google Shape;22688;p9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9" name="Google Shape;22689;p9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0" name="Google Shape;22690;p9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1" name="Google Shape;22691;p9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2" name="Google Shape;22692;p9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3" name="Google Shape;22693;p9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4" name="Google Shape;22694;p9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5" name="Google Shape;22695;p9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6" name="Google Shape;22696;p9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7" name="Google Shape;22697;p9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8" name="Google Shape;22698;p9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9" name="Google Shape;22699;p9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0" name="Google Shape;22700;p9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1" name="Google Shape;22701;p9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2" name="Google Shape;22702;p9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3" name="Google Shape;22703;p9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4" name="Google Shape;22704;p9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5" name="Google Shape;22705;p9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6" name="Google Shape;22706;p9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7" name="Google Shape;22707;p9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8" name="Google Shape;22708;p9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9" name="Google Shape;22709;p9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0" name="Google Shape;22710;p9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1" name="Google Shape;22711;p9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2" name="Google Shape;22712;p9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3" name="Google Shape;22713;p9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4" name="Google Shape;22714;p9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5" name="Google Shape;22715;p9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6" name="Google Shape;22716;p9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7" name="Google Shape;22717;p9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8" name="Google Shape;22718;p9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9" name="Google Shape;22719;p9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0" name="Google Shape;22720;p9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1" name="Google Shape;22721;p9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2" name="Google Shape;22722;p9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3" name="Google Shape;22723;p9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4" name="Google Shape;22724;p9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5" name="Google Shape;22725;p9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6" name="Google Shape;22726;p9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7" name="Google Shape;22727;p9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8" name="Google Shape;22728;p9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9" name="Google Shape;22729;p9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0" name="Google Shape;22730;p9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1" name="Google Shape;22731;p9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2" name="Google Shape;22732;p9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3" name="Google Shape;22733;p9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4" name="Google Shape;22734;p9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5" name="Google Shape;22735;p9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6" name="Google Shape;22736;p9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7" name="Google Shape;22737;p9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8" name="Google Shape;22738;p9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9" name="Google Shape;22739;p9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0" name="Google Shape;22740;p9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1" name="Google Shape;22741;p9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2" name="Google Shape;22742;p9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3" name="Google Shape;22743;p9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4" name="Google Shape;22744;p9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5" name="Google Shape;22745;p9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6" name="Google Shape;22746;p9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7" name="Google Shape;22747;p9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8" name="Google Shape;22748;p9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9" name="Google Shape;22749;p9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0" name="Google Shape;22750;p9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1" name="Google Shape;22751;p9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2" name="Google Shape;22752;p9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3" name="Google Shape;22753;p9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4" name="Google Shape;22754;p9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5" name="Google Shape;22755;p9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6" name="Google Shape;22756;p9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7" name="Google Shape;22757;p9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8" name="Google Shape;22758;p9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9" name="Google Shape;22759;p9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0" name="Google Shape;22760;p9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1" name="Google Shape;22761;p9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2" name="Google Shape;22762;p9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3" name="Google Shape;22763;p9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4" name="Google Shape;22764;p9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5" name="Google Shape;22765;p9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6" name="Google Shape;22766;p9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7" name="Google Shape;22767;p9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8" name="Google Shape;22768;p9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9" name="Google Shape;22769;p9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0" name="Google Shape;22770;p9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1" name="Google Shape;22771;p9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389;p21">
            <a:extLst>
              <a:ext uri="{FF2B5EF4-FFF2-40B4-BE49-F238E27FC236}">
                <a16:creationId xmlns:a16="http://schemas.microsoft.com/office/drawing/2014/main" id="{1B47B389-EB56-B29E-F04D-3C53D401120E}"/>
              </a:ext>
            </a:extLst>
          </p:cNvPr>
          <p:cNvSpPr/>
          <p:nvPr/>
        </p:nvSpPr>
        <p:spPr>
          <a:xfrm rot="14788468">
            <a:off x="4240764" y="2317279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8AE1F4-147F-A7A9-C939-77984375486C}"/>
              </a:ext>
            </a:extLst>
          </p:cNvPr>
          <p:cNvGrpSpPr/>
          <p:nvPr/>
        </p:nvGrpSpPr>
        <p:grpSpPr>
          <a:xfrm>
            <a:off x="-77715" y="164314"/>
            <a:ext cx="1872079" cy="419612"/>
            <a:chOff x="1882271" y="71850"/>
            <a:chExt cx="1872079" cy="419612"/>
          </a:xfrm>
        </p:grpSpPr>
        <p:sp>
          <p:nvSpPr>
            <p:cNvPr id="12" name="Google Shape;11432;p54">
              <a:extLst>
                <a:ext uri="{FF2B5EF4-FFF2-40B4-BE49-F238E27FC236}">
                  <a16:creationId xmlns:a16="http://schemas.microsoft.com/office/drawing/2014/main" id="{0638EF83-2620-41B7-2744-5317D154ECAC}"/>
                </a:ext>
              </a:extLst>
            </p:cNvPr>
            <p:cNvSpPr txBox="1">
              <a:spLocks/>
            </p:cNvSpPr>
            <p:nvPr/>
          </p:nvSpPr>
          <p:spPr>
            <a:xfrm>
              <a:off x="2279880" y="71850"/>
              <a:ext cx="1474470" cy="332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 SemiBold"/>
                <a:buNone/>
                <a:defRPr sz="18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1800" b="1" i="0" u="none" strike="noStrike" cap="none">
                  <a:solidFill>
                    <a:schemeClr val="accent2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lvl9pPr>
            </a:lstStyle>
            <a:p>
              <a:r>
                <a:rPr lang="en-US" sz="1600"/>
                <a:t>Introduction</a:t>
              </a:r>
              <a:endParaRPr lang="en-US"/>
            </a:p>
          </p:txBody>
        </p:sp>
        <p:sp>
          <p:nvSpPr>
            <p:cNvPr id="10" name="Google Shape;11437;p54">
              <a:extLst>
                <a:ext uri="{FF2B5EF4-FFF2-40B4-BE49-F238E27FC236}">
                  <a16:creationId xmlns:a16="http://schemas.microsoft.com/office/drawing/2014/main" id="{1258145B-2818-A92B-1B7A-3B5C961A4473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/>
                <a:t>01.</a:t>
              </a:r>
              <a:endParaRPr lang="e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294637-9219-EFF9-6560-636778F0D32E}"/>
              </a:ext>
            </a:extLst>
          </p:cNvPr>
          <p:cNvSpPr txBox="1"/>
          <p:nvPr/>
        </p:nvSpPr>
        <p:spPr>
          <a:xfrm>
            <a:off x="5627086" y="1944087"/>
            <a:ext cx="2903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E-Commerce</a:t>
            </a:r>
            <a:endParaRPr lang="ar-EG" sz="3600">
              <a:solidFill>
                <a:schemeClr val="bg1"/>
              </a:solidFill>
            </a:endParaRPr>
          </a:p>
          <a:p>
            <a:r>
              <a:rPr lang="en-US" sz="3600">
                <a:solidFill>
                  <a:schemeClr val="bg1"/>
                </a:solidFill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1125296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7845164" y="5346768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7798815" y="5314443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511585" y="-3130602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465236" y="-3164577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user can login and register a account to know who is he.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10212072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 Products</a:t>
            </a:r>
          </a:p>
        </p:txBody>
      </p:sp>
      <p:sp>
        <p:nvSpPr>
          <p:cNvPr id="367" name="Google Shape;367;p21"/>
          <p:cNvSpPr txBox="1"/>
          <p:nvPr/>
        </p:nvSpPr>
        <p:spPr>
          <a:xfrm>
            <a:off x="10212072" y="425796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user can browser the products as he want</a:t>
            </a: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Process</a:t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10671139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10624790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8078364" y="5587710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10935360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9594155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487812" y="-3668193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6935990" y="5680874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746687" y="-2895568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/>
          <p:nvPr/>
        </p:nvSpPr>
        <p:spPr>
          <a:xfrm>
            <a:off x="10251449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3D72EB-B0B3-F486-42F4-16AF457FFB21}"/>
              </a:ext>
            </a:extLst>
          </p:cNvPr>
          <p:cNvGrpSpPr/>
          <p:nvPr/>
        </p:nvGrpSpPr>
        <p:grpSpPr>
          <a:xfrm>
            <a:off x="105263" y="182420"/>
            <a:ext cx="2159593" cy="419612"/>
            <a:chOff x="1594757" y="71850"/>
            <a:chExt cx="2159593" cy="41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C31D2-9E00-6230-2C9B-C4EA02BD6CF3}"/>
                </a:ext>
              </a:extLst>
            </p:cNvPr>
            <p:cNvGrpSpPr/>
            <p:nvPr/>
          </p:nvGrpSpPr>
          <p:grpSpPr>
            <a:xfrm>
              <a:off x="1594757" y="71850"/>
              <a:ext cx="2159593" cy="340538"/>
              <a:chOff x="1594757" y="71850"/>
              <a:chExt cx="2159593" cy="34053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DD0BB8-5DA3-24A1-8AF0-CD9DCED8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4222" b="50000"/>
              <a:stretch>
                <a:fillRect/>
              </a:stretch>
            </p:blipFill>
            <p:spPr>
              <a:xfrm>
                <a:off x="1594757" y="78562"/>
                <a:ext cx="424543" cy="333826"/>
              </a:xfrm>
              <a:custGeom>
                <a:avLst/>
                <a:gdLst>
                  <a:gd name="connsiteX0" fmla="*/ 0 w 3270595"/>
                  <a:gd name="connsiteY0" fmla="*/ 0 h 2571731"/>
                  <a:gd name="connsiteX1" fmla="*/ 3001939 w 3270595"/>
                  <a:gd name="connsiteY1" fmla="*/ 0 h 2571731"/>
                  <a:gd name="connsiteX2" fmla="*/ 3001939 w 3270595"/>
                  <a:gd name="connsiteY2" fmla="*/ 1027741 h 2571731"/>
                  <a:gd name="connsiteX3" fmla="*/ 3011515 w 3270595"/>
                  <a:gd name="connsiteY3" fmla="*/ 1026776 h 2571731"/>
                  <a:gd name="connsiteX4" fmla="*/ 3270595 w 3270595"/>
                  <a:gd name="connsiteY4" fmla="*/ 1285856 h 2571731"/>
                  <a:gd name="connsiteX5" fmla="*/ 3011515 w 3270595"/>
                  <a:gd name="connsiteY5" fmla="*/ 1544936 h 2571731"/>
                  <a:gd name="connsiteX6" fmla="*/ 3001939 w 3270595"/>
                  <a:gd name="connsiteY6" fmla="*/ 1543971 h 2571731"/>
                  <a:gd name="connsiteX7" fmla="*/ 3001939 w 3270595"/>
                  <a:gd name="connsiteY7" fmla="*/ 2571731 h 2571731"/>
                  <a:gd name="connsiteX8" fmla="*/ 1732468 w 3270595"/>
                  <a:gd name="connsiteY8" fmla="*/ 2571731 h 2571731"/>
                  <a:gd name="connsiteX9" fmla="*/ 1736854 w 3270595"/>
                  <a:gd name="connsiteY9" fmla="*/ 2528220 h 2571731"/>
                  <a:gd name="connsiteX10" fmla="*/ 1477774 w 3270595"/>
                  <a:gd name="connsiteY10" fmla="*/ 2269140 h 2571731"/>
                  <a:gd name="connsiteX11" fmla="*/ 1218694 w 3270595"/>
                  <a:gd name="connsiteY11" fmla="*/ 2528220 h 2571731"/>
                  <a:gd name="connsiteX12" fmla="*/ 1223080 w 3270595"/>
                  <a:gd name="connsiteY12" fmla="*/ 2571731 h 2571731"/>
                  <a:gd name="connsiteX13" fmla="*/ 0 w 3270595"/>
                  <a:gd name="connsiteY13" fmla="*/ 2571731 h 257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0595" h="2571731">
                    <a:moveTo>
                      <a:pt x="0" y="0"/>
                    </a:moveTo>
                    <a:lnTo>
                      <a:pt x="3001939" y="0"/>
                    </a:lnTo>
                    <a:lnTo>
                      <a:pt x="3001939" y="1027741"/>
                    </a:lnTo>
                    <a:lnTo>
                      <a:pt x="3011515" y="1026776"/>
                    </a:lnTo>
                    <a:cubicBezTo>
                      <a:pt x="3154601" y="1026776"/>
                      <a:pt x="3270595" y="1142770"/>
                      <a:pt x="3270595" y="1285856"/>
                    </a:cubicBezTo>
                    <a:cubicBezTo>
                      <a:pt x="3270595" y="1428942"/>
                      <a:pt x="3154601" y="1544936"/>
                      <a:pt x="3011515" y="1544936"/>
                    </a:cubicBezTo>
                    <a:lnTo>
                      <a:pt x="3001939" y="1543971"/>
                    </a:lnTo>
                    <a:lnTo>
                      <a:pt x="3001939" y="2571731"/>
                    </a:lnTo>
                    <a:lnTo>
                      <a:pt x="1732468" y="2571731"/>
                    </a:lnTo>
                    <a:lnTo>
                      <a:pt x="1736854" y="2528220"/>
                    </a:lnTo>
                    <a:cubicBezTo>
                      <a:pt x="1736854" y="2385134"/>
                      <a:pt x="1620860" y="2269140"/>
                      <a:pt x="1477774" y="2269140"/>
                    </a:cubicBezTo>
                    <a:cubicBezTo>
                      <a:pt x="1334688" y="2269140"/>
                      <a:pt x="1218694" y="2385134"/>
                      <a:pt x="1218694" y="2528220"/>
                    </a:cubicBezTo>
                    <a:lnTo>
                      <a:pt x="1223080" y="2571731"/>
                    </a:lnTo>
                    <a:lnTo>
                      <a:pt x="0" y="2571731"/>
                    </a:lnTo>
                    <a:close/>
                  </a:path>
                </a:pathLst>
              </a:custGeom>
            </p:spPr>
          </p:pic>
          <p:sp>
            <p:nvSpPr>
              <p:cNvPr id="13" name="Google Shape;11432;p54">
                <a:extLst>
                  <a:ext uri="{FF2B5EF4-FFF2-40B4-BE49-F238E27FC236}">
                    <a16:creationId xmlns:a16="http://schemas.microsoft.com/office/drawing/2014/main" id="{2A9C2365-EC8B-6764-0833-1A6F76CA0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880" y="71850"/>
                <a:ext cx="1474470" cy="332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 SemiBold"/>
                  <a:buNone/>
                  <a:defRPr sz="1800" b="0" i="0" u="none" strike="noStrike" cap="none">
                    <a:solidFill>
                      <a:schemeClr val="accent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9pPr>
              </a:lstStyle>
              <a:p>
                <a:r>
                  <a:rPr lang="en-US" sz="1600"/>
                  <a:t>Introduction</a:t>
                </a:r>
                <a:endParaRPr lang="en-US"/>
              </a:p>
            </p:txBody>
          </p:sp>
        </p:grpSp>
        <p:sp>
          <p:nvSpPr>
            <p:cNvPr id="11" name="Google Shape;11437;p54">
              <a:extLst>
                <a:ext uri="{FF2B5EF4-FFF2-40B4-BE49-F238E27FC236}">
                  <a16:creationId xmlns:a16="http://schemas.microsoft.com/office/drawing/2014/main" id="{7216B0E8-2B7C-1CE1-7F9C-B186EE7E6438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/>
                <a:t>01.</a:t>
              </a:r>
              <a:endParaRPr lang="en"/>
            </a:p>
          </p:txBody>
        </p:sp>
      </p:grpSp>
      <p:sp>
        <p:nvSpPr>
          <p:cNvPr id="2" name="Google Shape;360;p21">
            <a:extLst>
              <a:ext uri="{FF2B5EF4-FFF2-40B4-BE49-F238E27FC236}">
                <a16:creationId xmlns:a16="http://schemas.microsoft.com/office/drawing/2014/main" id="{CBB815F6-9004-5785-83EB-1242F67FE25A}"/>
              </a:ext>
            </a:extLst>
          </p:cNvPr>
          <p:cNvSpPr txBox="1"/>
          <p:nvPr/>
        </p:nvSpPr>
        <p:spPr>
          <a:xfrm>
            <a:off x="4723346" y="-1202030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Vendor </a:t>
            </a:r>
            <a:endParaRPr lang="en-US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61;p21">
            <a:extLst>
              <a:ext uri="{FF2B5EF4-FFF2-40B4-BE49-F238E27FC236}">
                <a16:creationId xmlns:a16="http://schemas.microsoft.com/office/drawing/2014/main" id="{1076CAAC-EB3E-F25F-00AD-22EB5541511F}"/>
              </a:ext>
            </a:extLst>
          </p:cNvPr>
          <p:cNvSpPr txBox="1"/>
          <p:nvPr/>
        </p:nvSpPr>
        <p:spPr>
          <a:xfrm>
            <a:off x="4723346" y="-76023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 can add new products </a:t>
            </a:r>
          </a:p>
        </p:txBody>
      </p:sp>
      <p:sp>
        <p:nvSpPr>
          <p:cNvPr id="4" name="Google Shape;397;p21">
            <a:extLst>
              <a:ext uri="{FF2B5EF4-FFF2-40B4-BE49-F238E27FC236}">
                <a16:creationId xmlns:a16="http://schemas.microsoft.com/office/drawing/2014/main" id="{744A36E2-7E93-43E9-BC58-DB350A0DB107}"/>
              </a:ext>
            </a:extLst>
          </p:cNvPr>
          <p:cNvSpPr/>
          <p:nvPr/>
        </p:nvSpPr>
        <p:spPr>
          <a:xfrm>
            <a:off x="4778292" y="-1683729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364;p21">
            <a:extLst>
              <a:ext uri="{FF2B5EF4-FFF2-40B4-BE49-F238E27FC236}">
                <a16:creationId xmlns:a16="http://schemas.microsoft.com/office/drawing/2014/main" id="{302A970E-11EA-614E-0A5A-A396D89BC7CC}"/>
              </a:ext>
            </a:extLst>
          </p:cNvPr>
          <p:cNvSpPr txBox="1"/>
          <p:nvPr/>
        </p:nvSpPr>
        <p:spPr>
          <a:xfrm>
            <a:off x="6861160" y="7815942"/>
            <a:ext cx="24898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ShoppingCart</a:t>
            </a: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+ Order</a:t>
            </a:r>
          </a:p>
        </p:txBody>
      </p:sp>
      <p:sp>
        <p:nvSpPr>
          <p:cNvPr id="14" name="Google Shape;365;p21">
            <a:extLst>
              <a:ext uri="{FF2B5EF4-FFF2-40B4-BE49-F238E27FC236}">
                <a16:creationId xmlns:a16="http://schemas.microsoft.com/office/drawing/2014/main" id="{92C3DE21-F243-0EC5-988F-47239B2BBC19}"/>
              </a:ext>
            </a:extLst>
          </p:cNvPr>
          <p:cNvSpPr txBox="1"/>
          <p:nvPr/>
        </p:nvSpPr>
        <p:spPr>
          <a:xfrm>
            <a:off x="6861161" y="821905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can make add products in shopping cart and make a order </a:t>
            </a:r>
          </a:p>
        </p:txBody>
      </p:sp>
      <p:sp>
        <p:nvSpPr>
          <p:cNvPr id="15" name="Google Shape;398;p21">
            <a:extLst>
              <a:ext uri="{FF2B5EF4-FFF2-40B4-BE49-F238E27FC236}">
                <a16:creationId xmlns:a16="http://schemas.microsoft.com/office/drawing/2014/main" id="{A7B7C531-C122-FE3F-5DCC-972C97C442D0}"/>
              </a:ext>
            </a:extLst>
          </p:cNvPr>
          <p:cNvSpPr/>
          <p:nvPr/>
        </p:nvSpPr>
        <p:spPr>
          <a:xfrm>
            <a:off x="7022081" y="7239618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60363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7710921" y="5326875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7664572" y="5294550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595488" y="-3095486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549139" y="-3129461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user can login and register a account to know who is he.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2607122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 Products</a:t>
            </a:r>
          </a:p>
        </p:txBody>
      </p:sp>
      <p:sp>
        <p:nvSpPr>
          <p:cNvPr id="367" name="Google Shape;367;p21"/>
          <p:cNvSpPr txBox="1"/>
          <p:nvPr/>
        </p:nvSpPr>
        <p:spPr>
          <a:xfrm>
            <a:off x="2607122" y="425796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user can browser the products as he want</a:t>
            </a: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Process</a:t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3066189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3019840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7944121" y="5567817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330410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89205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571715" y="-3633077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6801747" y="5660981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830590" y="-2860452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/>
          <p:nvPr/>
        </p:nvSpPr>
        <p:spPr>
          <a:xfrm>
            <a:off x="2646499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3D72EB-B0B3-F486-42F4-16AF457FFB21}"/>
              </a:ext>
            </a:extLst>
          </p:cNvPr>
          <p:cNvGrpSpPr/>
          <p:nvPr/>
        </p:nvGrpSpPr>
        <p:grpSpPr>
          <a:xfrm>
            <a:off x="105263" y="182420"/>
            <a:ext cx="2159593" cy="419612"/>
            <a:chOff x="1594757" y="71850"/>
            <a:chExt cx="2159593" cy="41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C31D2-9E00-6230-2C9B-C4EA02BD6CF3}"/>
                </a:ext>
              </a:extLst>
            </p:cNvPr>
            <p:cNvGrpSpPr/>
            <p:nvPr/>
          </p:nvGrpSpPr>
          <p:grpSpPr>
            <a:xfrm>
              <a:off x="1594757" y="71850"/>
              <a:ext cx="2159593" cy="340538"/>
              <a:chOff x="1594757" y="71850"/>
              <a:chExt cx="2159593" cy="34053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DD0BB8-5DA3-24A1-8AF0-CD9DCED8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4222" b="50000"/>
              <a:stretch>
                <a:fillRect/>
              </a:stretch>
            </p:blipFill>
            <p:spPr>
              <a:xfrm>
                <a:off x="1594757" y="78562"/>
                <a:ext cx="424543" cy="333826"/>
              </a:xfrm>
              <a:custGeom>
                <a:avLst/>
                <a:gdLst>
                  <a:gd name="connsiteX0" fmla="*/ 0 w 3270595"/>
                  <a:gd name="connsiteY0" fmla="*/ 0 h 2571731"/>
                  <a:gd name="connsiteX1" fmla="*/ 3001939 w 3270595"/>
                  <a:gd name="connsiteY1" fmla="*/ 0 h 2571731"/>
                  <a:gd name="connsiteX2" fmla="*/ 3001939 w 3270595"/>
                  <a:gd name="connsiteY2" fmla="*/ 1027741 h 2571731"/>
                  <a:gd name="connsiteX3" fmla="*/ 3011515 w 3270595"/>
                  <a:gd name="connsiteY3" fmla="*/ 1026776 h 2571731"/>
                  <a:gd name="connsiteX4" fmla="*/ 3270595 w 3270595"/>
                  <a:gd name="connsiteY4" fmla="*/ 1285856 h 2571731"/>
                  <a:gd name="connsiteX5" fmla="*/ 3011515 w 3270595"/>
                  <a:gd name="connsiteY5" fmla="*/ 1544936 h 2571731"/>
                  <a:gd name="connsiteX6" fmla="*/ 3001939 w 3270595"/>
                  <a:gd name="connsiteY6" fmla="*/ 1543971 h 2571731"/>
                  <a:gd name="connsiteX7" fmla="*/ 3001939 w 3270595"/>
                  <a:gd name="connsiteY7" fmla="*/ 2571731 h 2571731"/>
                  <a:gd name="connsiteX8" fmla="*/ 1732468 w 3270595"/>
                  <a:gd name="connsiteY8" fmla="*/ 2571731 h 2571731"/>
                  <a:gd name="connsiteX9" fmla="*/ 1736854 w 3270595"/>
                  <a:gd name="connsiteY9" fmla="*/ 2528220 h 2571731"/>
                  <a:gd name="connsiteX10" fmla="*/ 1477774 w 3270595"/>
                  <a:gd name="connsiteY10" fmla="*/ 2269140 h 2571731"/>
                  <a:gd name="connsiteX11" fmla="*/ 1218694 w 3270595"/>
                  <a:gd name="connsiteY11" fmla="*/ 2528220 h 2571731"/>
                  <a:gd name="connsiteX12" fmla="*/ 1223080 w 3270595"/>
                  <a:gd name="connsiteY12" fmla="*/ 2571731 h 2571731"/>
                  <a:gd name="connsiteX13" fmla="*/ 0 w 3270595"/>
                  <a:gd name="connsiteY13" fmla="*/ 2571731 h 257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0595" h="2571731">
                    <a:moveTo>
                      <a:pt x="0" y="0"/>
                    </a:moveTo>
                    <a:lnTo>
                      <a:pt x="3001939" y="0"/>
                    </a:lnTo>
                    <a:lnTo>
                      <a:pt x="3001939" y="1027741"/>
                    </a:lnTo>
                    <a:lnTo>
                      <a:pt x="3011515" y="1026776"/>
                    </a:lnTo>
                    <a:cubicBezTo>
                      <a:pt x="3154601" y="1026776"/>
                      <a:pt x="3270595" y="1142770"/>
                      <a:pt x="3270595" y="1285856"/>
                    </a:cubicBezTo>
                    <a:cubicBezTo>
                      <a:pt x="3270595" y="1428942"/>
                      <a:pt x="3154601" y="1544936"/>
                      <a:pt x="3011515" y="1544936"/>
                    </a:cubicBezTo>
                    <a:lnTo>
                      <a:pt x="3001939" y="1543971"/>
                    </a:lnTo>
                    <a:lnTo>
                      <a:pt x="3001939" y="2571731"/>
                    </a:lnTo>
                    <a:lnTo>
                      <a:pt x="1732468" y="2571731"/>
                    </a:lnTo>
                    <a:lnTo>
                      <a:pt x="1736854" y="2528220"/>
                    </a:lnTo>
                    <a:cubicBezTo>
                      <a:pt x="1736854" y="2385134"/>
                      <a:pt x="1620860" y="2269140"/>
                      <a:pt x="1477774" y="2269140"/>
                    </a:cubicBezTo>
                    <a:cubicBezTo>
                      <a:pt x="1334688" y="2269140"/>
                      <a:pt x="1218694" y="2385134"/>
                      <a:pt x="1218694" y="2528220"/>
                    </a:cubicBezTo>
                    <a:lnTo>
                      <a:pt x="1223080" y="2571731"/>
                    </a:lnTo>
                    <a:lnTo>
                      <a:pt x="0" y="2571731"/>
                    </a:lnTo>
                    <a:close/>
                  </a:path>
                </a:pathLst>
              </a:custGeom>
            </p:spPr>
          </p:pic>
          <p:sp>
            <p:nvSpPr>
              <p:cNvPr id="13" name="Google Shape;11432;p54">
                <a:extLst>
                  <a:ext uri="{FF2B5EF4-FFF2-40B4-BE49-F238E27FC236}">
                    <a16:creationId xmlns:a16="http://schemas.microsoft.com/office/drawing/2014/main" id="{2A9C2365-EC8B-6764-0833-1A6F76CA0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880" y="71850"/>
                <a:ext cx="1474470" cy="332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 SemiBold"/>
                  <a:buNone/>
                  <a:defRPr sz="1800" b="0" i="0" u="none" strike="noStrike" cap="none">
                    <a:solidFill>
                      <a:schemeClr val="accent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9pPr>
              </a:lstStyle>
              <a:p>
                <a:r>
                  <a:rPr lang="en-US" sz="1600"/>
                  <a:t>Introduction</a:t>
                </a:r>
                <a:endParaRPr lang="en-US"/>
              </a:p>
            </p:txBody>
          </p:sp>
        </p:grpSp>
        <p:sp>
          <p:nvSpPr>
            <p:cNvPr id="11" name="Google Shape;11437;p54">
              <a:extLst>
                <a:ext uri="{FF2B5EF4-FFF2-40B4-BE49-F238E27FC236}">
                  <a16:creationId xmlns:a16="http://schemas.microsoft.com/office/drawing/2014/main" id="{7216B0E8-2B7C-1CE1-7F9C-B186EE7E6438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/>
                <a:t>01.</a:t>
              </a:r>
              <a:endParaRPr lang="en"/>
            </a:p>
          </p:txBody>
        </p:sp>
      </p:grpSp>
      <p:sp>
        <p:nvSpPr>
          <p:cNvPr id="2" name="Google Shape;360;p21">
            <a:extLst>
              <a:ext uri="{FF2B5EF4-FFF2-40B4-BE49-F238E27FC236}">
                <a16:creationId xmlns:a16="http://schemas.microsoft.com/office/drawing/2014/main" id="{CBB815F6-9004-5785-83EB-1242F67FE25A}"/>
              </a:ext>
            </a:extLst>
          </p:cNvPr>
          <p:cNvSpPr txBox="1"/>
          <p:nvPr/>
        </p:nvSpPr>
        <p:spPr>
          <a:xfrm>
            <a:off x="4807249" y="-1166914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Vendor </a:t>
            </a:r>
            <a:endParaRPr lang="en-US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61;p21">
            <a:extLst>
              <a:ext uri="{FF2B5EF4-FFF2-40B4-BE49-F238E27FC236}">
                <a16:creationId xmlns:a16="http://schemas.microsoft.com/office/drawing/2014/main" id="{1076CAAC-EB3E-F25F-00AD-22EB5541511F}"/>
              </a:ext>
            </a:extLst>
          </p:cNvPr>
          <p:cNvSpPr txBox="1"/>
          <p:nvPr/>
        </p:nvSpPr>
        <p:spPr>
          <a:xfrm>
            <a:off x="4807249" y="-72511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 can add new products </a:t>
            </a:r>
          </a:p>
        </p:txBody>
      </p:sp>
      <p:sp>
        <p:nvSpPr>
          <p:cNvPr id="4" name="Google Shape;397;p21">
            <a:extLst>
              <a:ext uri="{FF2B5EF4-FFF2-40B4-BE49-F238E27FC236}">
                <a16:creationId xmlns:a16="http://schemas.microsoft.com/office/drawing/2014/main" id="{744A36E2-7E93-43E9-BC58-DB350A0DB107}"/>
              </a:ext>
            </a:extLst>
          </p:cNvPr>
          <p:cNvSpPr/>
          <p:nvPr/>
        </p:nvSpPr>
        <p:spPr>
          <a:xfrm>
            <a:off x="4862195" y="-1648613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364;p21">
            <a:extLst>
              <a:ext uri="{FF2B5EF4-FFF2-40B4-BE49-F238E27FC236}">
                <a16:creationId xmlns:a16="http://schemas.microsoft.com/office/drawing/2014/main" id="{302A970E-11EA-614E-0A5A-A396D89BC7CC}"/>
              </a:ext>
            </a:extLst>
          </p:cNvPr>
          <p:cNvSpPr txBox="1"/>
          <p:nvPr/>
        </p:nvSpPr>
        <p:spPr>
          <a:xfrm>
            <a:off x="6726917" y="7796049"/>
            <a:ext cx="24898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ShoppingCart</a:t>
            </a: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+ Order</a:t>
            </a:r>
          </a:p>
        </p:txBody>
      </p:sp>
      <p:sp>
        <p:nvSpPr>
          <p:cNvPr id="14" name="Google Shape;365;p21">
            <a:extLst>
              <a:ext uri="{FF2B5EF4-FFF2-40B4-BE49-F238E27FC236}">
                <a16:creationId xmlns:a16="http://schemas.microsoft.com/office/drawing/2014/main" id="{92C3DE21-F243-0EC5-988F-47239B2BBC19}"/>
              </a:ext>
            </a:extLst>
          </p:cNvPr>
          <p:cNvSpPr txBox="1"/>
          <p:nvPr/>
        </p:nvSpPr>
        <p:spPr>
          <a:xfrm>
            <a:off x="6726918" y="8199163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can make add products in shopping cart and make a order </a:t>
            </a:r>
          </a:p>
        </p:txBody>
      </p:sp>
      <p:sp>
        <p:nvSpPr>
          <p:cNvPr id="15" name="Google Shape;398;p21">
            <a:extLst>
              <a:ext uri="{FF2B5EF4-FFF2-40B4-BE49-F238E27FC236}">
                <a16:creationId xmlns:a16="http://schemas.microsoft.com/office/drawing/2014/main" id="{A7B7C531-C122-FE3F-5DCC-972C97C442D0}"/>
              </a:ext>
            </a:extLst>
          </p:cNvPr>
          <p:cNvSpPr/>
          <p:nvPr/>
        </p:nvSpPr>
        <p:spPr>
          <a:xfrm>
            <a:off x="6887838" y="7219725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531756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7854371" y="5496837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7808022" y="5464512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560441" y="1796053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514092" y="1762078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user can login and register a account to know who is he.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2607122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 Products</a:t>
            </a:r>
          </a:p>
        </p:txBody>
      </p:sp>
      <p:sp>
        <p:nvSpPr>
          <p:cNvPr id="367" name="Google Shape;367;p21"/>
          <p:cNvSpPr txBox="1"/>
          <p:nvPr/>
        </p:nvSpPr>
        <p:spPr>
          <a:xfrm>
            <a:off x="2607122" y="425796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user can browser the products as he want</a:t>
            </a: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Process</a:t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3066189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3019840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8087571" y="5737779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330410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89205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536668" y="1258462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6945197" y="5830943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795543" y="2031087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/>
          <p:nvPr/>
        </p:nvSpPr>
        <p:spPr>
          <a:xfrm>
            <a:off x="2646499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3D72EB-B0B3-F486-42F4-16AF457FFB21}"/>
              </a:ext>
            </a:extLst>
          </p:cNvPr>
          <p:cNvGrpSpPr/>
          <p:nvPr/>
        </p:nvGrpSpPr>
        <p:grpSpPr>
          <a:xfrm>
            <a:off x="105263" y="182420"/>
            <a:ext cx="2159593" cy="419612"/>
            <a:chOff x="1594757" y="71850"/>
            <a:chExt cx="2159593" cy="41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C31D2-9E00-6230-2C9B-C4EA02BD6CF3}"/>
                </a:ext>
              </a:extLst>
            </p:cNvPr>
            <p:cNvGrpSpPr/>
            <p:nvPr/>
          </p:nvGrpSpPr>
          <p:grpSpPr>
            <a:xfrm>
              <a:off x="1594757" y="71850"/>
              <a:ext cx="2159593" cy="340538"/>
              <a:chOff x="1594757" y="71850"/>
              <a:chExt cx="2159593" cy="34053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DD0BB8-5DA3-24A1-8AF0-CD9DCED8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4222" b="50000"/>
              <a:stretch>
                <a:fillRect/>
              </a:stretch>
            </p:blipFill>
            <p:spPr>
              <a:xfrm>
                <a:off x="1594757" y="78562"/>
                <a:ext cx="424543" cy="333826"/>
              </a:xfrm>
              <a:custGeom>
                <a:avLst/>
                <a:gdLst>
                  <a:gd name="connsiteX0" fmla="*/ 0 w 3270595"/>
                  <a:gd name="connsiteY0" fmla="*/ 0 h 2571731"/>
                  <a:gd name="connsiteX1" fmla="*/ 3001939 w 3270595"/>
                  <a:gd name="connsiteY1" fmla="*/ 0 h 2571731"/>
                  <a:gd name="connsiteX2" fmla="*/ 3001939 w 3270595"/>
                  <a:gd name="connsiteY2" fmla="*/ 1027741 h 2571731"/>
                  <a:gd name="connsiteX3" fmla="*/ 3011515 w 3270595"/>
                  <a:gd name="connsiteY3" fmla="*/ 1026776 h 2571731"/>
                  <a:gd name="connsiteX4" fmla="*/ 3270595 w 3270595"/>
                  <a:gd name="connsiteY4" fmla="*/ 1285856 h 2571731"/>
                  <a:gd name="connsiteX5" fmla="*/ 3011515 w 3270595"/>
                  <a:gd name="connsiteY5" fmla="*/ 1544936 h 2571731"/>
                  <a:gd name="connsiteX6" fmla="*/ 3001939 w 3270595"/>
                  <a:gd name="connsiteY6" fmla="*/ 1543971 h 2571731"/>
                  <a:gd name="connsiteX7" fmla="*/ 3001939 w 3270595"/>
                  <a:gd name="connsiteY7" fmla="*/ 2571731 h 2571731"/>
                  <a:gd name="connsiteX8" fmla="*/ 1732468 w 3270595"/>
                  <a:gd name="connsiteY8" fmla="*/ 2571731 h 2571731"/>
                  <a:gd name="connsiteX9" fmla="*/ 1736854 w 3270595"/>
                  <a:gd name="connsiteY9" fmla="*/ 2528220 h 2571731"/>
                  <a:gd name="connsiteX10" fmla="*/ 1477774 w 3270595"/>
                  <a:gd name="connsiteY10" fmla="*/ 2269140 h 2571731"/>
                  <a:gd name="connsiteX11" fmla="*/ 1218694 w 3270595"/>
                  <a:gd name="connsiteY11" fmla="*/ 2528220 h 2571731"/>
                  <a:gd name="connsiteX12" fmla="*/ 1223080 w 3270595"/>
                  <a:gd name="connsiteY12" fmla="*/ 2571731 h 2571731"/>
                  <a:gd name="connsiteX13" fmla="*/ 0 w 3270595"/>
                  <a:gd name="connsiteY13" fmla="*/ 2571731 h 257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0595" h="2571731">
                    <a:moveTo>
                      <a:pt x="0" y="0"/>
                    </a:moveTo>
                    <a:lnTo>
                      <a:pt x="3001939" y="0"/>
                    </a:lnTo>
                    <a:lnTo>
                      <a:pt x="3001939" y="1027741"/>
                    </a:lnTo>
                    <a:lnTo>
                      <a:pt x="3011515" y="1026776"/>
                    </a:lnTo>
                    <a:cubicBezTo>
                      <a:pt x="3154601" y="1026776"/>
                      <a:pt x="3270595" y="1142770"/>
                      <a:pt x="3270595" y="1285856"/>
                    </a:cubicBezTo>
                    <a:cubicBezTo>
                      <a:pt x="3270595" y="1428942"/>
                      <a:pt x="3154601" y="1544936"/>
                      <a:pt x="3011515" y="1544936"/>
                    </a:cubicBezTo>
                    <a:lnTo>
                      <a:pt x="3001939" y="1543971"/>
                    </a:lnTo>
                    <a:lnTo>
                      <a:pt x="3001939" y="2571731"/>
                    </a:lnTo>
                    <a:lnTo>
                      <a:pt x="1732468" y="2571731"/>
                    </a:lnTo>
                    <a:lnTo>
                      <a:pt x="1736854" y="2528220"/>
                    </a:lnTo>
                    <a:cubicBezTo>
                      <a:pt x="1736854" y="2385134"/>
                      <a:pt x="1620860" y="2269140"/>
                      <a:pt x="1477774" y="2269140"/>
                    </a:cubicBezTo>
                    <a:cubicBezTo>
                      <a:pt x="1334688" y="2269140"/>
                      <a:pt x="1218694" y="2385134"/>
                      <a:pt x="1218694" y="2528220"/>
                    </a:cubicBezTo>
                    <a:lnTo>
                      <a:pt x="1223080" y="2571731"/>
                    </a:lnTo>
                    <a:lnTo>
                      <a:pt x="0" y="2571731"/>
                    </a:lnTo>
                    <a:close/>
                  </a:path>
                </a:pathLst>
              </a:custGeom>
            </p:spPr>
          </p:pic>
          <p:sp>
            <p:nvSpPr>
              <p:cNvPr id="13" name="Google Shape;11432;p54">
                <a:extLst>
                  <a:ext uri="{FF2B5EF4-FFF2-40B4-BE49-F238E27FC236}">
                    <a16:creationId xmlns:a16="http://schemas.microsoft.com/office/drawing/2014/main" id="{2A9C2365-EC8B-6764-0833-1A6F76CA0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880" y="71850"/>
                <a:ext cx="1474470" cy="332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 SemiBold"/>
                  <a:buNone/>
                  <a:defRPr sz="1800" b="0" i="0" u="none" strike="noStrike" cap="none">
                    <a:solidFill>
                      <a:schemeClr val="accent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9pPr>
              </a:lstStyle>
              <a:p>
                <a:r>
                  <a:rPr lang="en-US" sz="1600"/>
                  <a:t>Introduction</a:t>
                </a:r>
                <a:endParaRPr lang="en-US"/>
              </a:p>
            </p:txBody>
          </p:sp>
        </p:grpSp>
        <p:sp>
          <p:nvSpPr>
            <p:cNvPr id="11" name="Google Shape;11437;p54">
              <a:extLst>
                <a:ext uri="{FF2B5EF4-FFF2-40B4-BE49-F238E27FC236}">
                  <a16:creationId xmlns:a16="http://schemas.microsoft.com/office/drawing/2014/main" id="{7216B0E8-2B7C-1CE1-7F9C-B186EE7E6438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/>
                <a:t>01.</a:t>
              </a:r>
              <a:endParaRPr lang="en"/>
            </a:p>
          </p:txBody>
        </p:sp>
      </p:grpSp>
      <p:sp>
        <p:nvSpPr>
          <p:cNvPr id="2" name="Google Shape;360;p21">
            <a:extLst>
              <a:ext uri="{FF2B5EF4-FFF2-40B4-BE49-F238E27FC236}">
                <a16:creationId xmlns:a16="http://schemas.microsoft.com/office/drawing/2014/main" id="{CBB815F6-9004-5785-83EB-1242F67FE25A}"/>
              </a:ext>
            </a:extLst>
          </p:cNvPr>
          <p:cNvSpPr txBox="1"/>
          <p:nvPr/>
        </p:nvSpPr>
        <p:spPr>
          <a:xfrm>
            <a:off x="4772202" y="3724625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Vendor </a:t>
            </a:r>
            <a:endParaRPr lang="en-US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61;p21">
            <a:extLst>
              <a:ext uri="{FF2B5EF4-FFF2-40B4-BE49-F238E27FC236}">
                <a16:creationId xmlns:a16="http://schemas.microsoft.com/office/drawing/2014/main" id="{1076CAAC-EB3E-F25F-00AD-22EB5541511F}"/>
              </a:ext>
            </a:extLst>
          </p:cNvPr>
          <p:cNvSpPr txBox="1"/>
          <p:nvPr/>
        </p:nvSpPr>
        <p:spPr>
          <a:xfrm>
            <a:off x="4772202" y="416642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 can add new products </a:t>
            </a:r>
          </a:p>
        </p:txBody>
      </p:sp>
      <p:sp>
        <p:nvSpPr>
          <p:cNvPr id="4" name="Google Shape;397;p21">
            <a:extLst>
              <a:ext uri="{FF2B5EF4-FFF2-40B4-BE49-F238E27FC236}">
                <a16:creationId xmlns:a16="http://schemas.microsoft.com/office/drawing/2014/main" id="{744A36E2-7E93-43E9-BC58-DB350A0DB107}"/>
              </a:ext>
            </a:extLst>
          </p:cNvPr>
          <p:cNvSpPr/>
          <p:nvPr/>
        </p:nvSpPr>
        <p:spPr>
          <a:xfrm>
            <a:off x="4827148" y="3242926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364;p21">
            <a:extLst>
              <a:ext uri="{FF2B5EF4-FFF2-40B4-BE49-F238E27FC236}">
                <a16:creationId xmlns:a16="http://schemas.microsoft.com/office/drawing/2014/main" id="{302A970E-11EA-614E-0A5A-A396D89BC7CC}"/>
              </a:ext>
            </a:extLst>
          </p:cNvPr>
          <p:cNvSpPr txBox="1"/>
          <p:nvPr/>
        </p:nvSpPr>
        <p:spPr>
          <a:xfrm>
            <a:off x="6870367" y="7966011"/>
            <a:ext cx="24898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ShoppingCart</a:t>
            </a: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+ Order</a:t>
            </a:r>
          </a:p>
        </p:txBody>
      </p:sp>
      <p:sp>
        <p:nvSpPr>
          <p:cNvPr id="14" name="Google Shape;365;p21">
            <a:extLst>
              <a:ext uri="{FF2B5EF4-FFF2-40B4-BE49-F238E27FC236}">
                <a16:creationId xmlns:a16="http://schemas.microsoft.com/office/drawing/2014/main" id="{92C3DE21-F243-0EC5-988F-47239B2BBC19}"/>
              </a:ext>
            </a:extLst>
          </p:cNvPr>
          <p:cNvSpPr txBox="1"/>
          <p:nvPr/>
        </p:nvSpPr>
        <p:spPr>
          <a:xfrm>
            <a:off x="6870368" y="836912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can make add products in shopping cart and make a order </a:t>
            </a:r>
          </a:p>
        </p:txBody>
      </p:sp>
      <p:sp>
        <p:nvSpPr>
          <p:cNvPr id="15" name="Google Shape;398;p21">
            <a:extLst>
              <a:ext uri="{FF2B5EF4-FFF2-40B4-BE49-F238E27FC236}">
                <a16:creationId xmlns:a16="http://schemas.microsoft.com/office/drawing/2014/main" id="{A7B7C531-C122-FE3F-5DCC-972C97C442D0}"/>
              </a:ext>
            </a:extLst>
          </p:cNvPr>
          <p:cNvSpPr/>
          <p:nvPr/>
        </p:nvSpPr>
        <p:spPr>
          <a:xfrm>
            <a:off x="7031288" y="7389687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10025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7638110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21"/>
          <p:cNvSpPr/>
          <p:nvPr/>
        </p:nvSpPr>
        <p:spPr>
          <a:xfrm rot="4050036">
            <a:off x="7591761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5392288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6" name="Google Shape;356;p21"/>
          <p:cNvSpPr/>
          <p:nvPr/>
        </p:nvSpPr>
        <p:spPr>
          <a:xfrm rot="4050036">
            <a:off x="5345939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40653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8" name="Google Shape;358;p21"/>
          <p:cNvSpPr/>
          <p:nvPr/>
        </p:nvSpPr>
        <p:spPr>
          <a:xfrm rot="4050036">
            <a:off x="594303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03887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user can login and register a account to know who is he.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3" name="Google Shape;363;p21"/>
          <p:cNvSpPr txBox="1"/>
          <p:nvPr/>
        </p:nvSpPr>
        <p:spPr>
          <a:xfrm>
            <a:off x="503895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2553972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 Products</a:t>
            </a:r>
          </a:p>
        </p:txBody>
      </p:sp>
      <p:sp>
        <p:nvSpPr>
          <p:cNvPr id="367" name="Google Shape;367;p21"/>
          <p:cNvSpPr txBox="1"/>
          <p:nvPr/>
        </p:nvSpPr>
        <p:spPr>
          <a:xfrm>
            <a:off x="2553972" y="425796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user can browser the products as he want</a:t>
            </a:r>
          </a:p>
        </p:txBody>
      </p:sp>
      <p:sp>
        <p:nvSpPr>
          <p:cNvPr id="368" name="Google Shape;368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Process</a:t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3013039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21"/>
          <p:cNvSpPr/>
          <p:nvPr/>
        </p:nvSpPr>
        <p:spPr>
          <a:xfrm rot="4050036">
            <a:off x="2966690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891887" y="2044866"/>
            <a:ext cx="365084" cy="405687"/>
            <a:chOff x="7587063" y="2593818"/>
            <a:chExt cx="391595" cy="440725"/>
          </a:xfrm>
        </p:grpSpPr>
        <p:sp>
          <p:nvSpPr>
            <p:cNvPr id="372" name="Google Shape;372;p21"/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7871310" y="1572492"/>
            <a:ext cx="405687" cy="405686"/>
            <a:chOff x="7562499" y="3566844"/>
            <a:chExt cx="440725" cy="440724"/>
          </a:xfrm>
        </p:grpSpPr>
        <p:sp>
          <p:nvSpPr>
            <p:cNvPr id="377" name="Google Shape;377;p21"/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7260" y="1572506"/>
            <a:ext cx="405685" cy="405686"/>
            <a:chOff x="4386649" y="3566844"/>
            <a:chExt cx="440722" cy="440724"/>
          </a:xfrm>
        </p:grpSpPr>
        <p:sp>
          <p:nvSpPr>
            <p:cNvPr id="382" name="Google Shape;382;p21"/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1"/>
          <p:cNvSpPr/>
          <p:nvPr/>
        </p:nvSpPr>
        <p:spPr>
          <a:xfrm rot="-7895613">
            <a:off x="1936055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 rot="-2904387" flipH="1">
            <a:off x="4368515" y="1270649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 rot="-7895613">
            <a:off x="6728936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1"/>
          <p:cNvGrpSpPr/>
          <p:nvPr/>
        </p:nvGrpSpPr>
        <p:grpSpPr>
          <a:xfrm>
            <a:off x="5627390" y="2043274"/>
            <a:ext cx="405687" cy="405686"/>
            <a:chOff x="5410084" y="4539870"/>
            <a:chExt cx="440725" cy="440724"/>
          </a:xfrm>
        </p:grpSpPr>
        <p:sp>
          <p:nvSpPr>
            <p:cNvPr id="391" name="Google Shape;391;p21"/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/>
          <p:nvPr/>
        </p:nvSpPr>
        <p:spPr>
          <a:xfrm>
            <a:off x="2593349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582650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3D72EB-B0B3-F486-42F4-16AF457FFB21}"/>
              </a:ext>
            </a:extLst>
          </p:cNvPr>
          <p:cNvGrpSpPr/>
          <p:nvPr/>
        </p:nvGrpSpPr>
        <p:grpSpPr>
          <a:xfrm>
            <a:off x="105263" y="182420"/>
            <a:ext cx="2159593" cy="419612"/>
            <a:chOff x="1594757" y="71850"/>
            <a:chExt cx="2159593" cy="4196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7C31D2-9E00-6230-2C9B-C4EA02BD6CF3}"/>
                </a:ext>
              </a:extLst>
            </p:cNvPr>
            <p:cNvGrpSpPr/>
            <p:nvPr/>
          </p:nvGrpSpPr>
          <p:grpSpPr>
            <a:xfrm>
              <a:off x="1594757" y="71850"/>
              <a:ext cx="2159593" cy="340538"/>
              <a:chOff x="1594757" y="71850"/>
              <a:chExt cx="2159593" cy="34053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9DD0BB8-5DA3-24A1-8AF0-CD9DCED8D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64222" b="50000"/>
              <a:stretch>
                <a:fillRect/>
              </a:stretch>
            </p:blipFill>
            <p:spPr>
              <a:xfrm>
                <a:off x="1594757" y="78562"/>
                <a:ext cx="424543" cy="333826"/>
              </a:xfrm>
              <a:custGeom>
                <a:avLst/>
                <a:gdLst>
                  <a:gd name="connsiteX0" fmla="*/ 0 w 3270595"/>
                  <a:gd name="connsiteY0" fmla="*/ 0 h 2571731"/>
                  <a:gd name="connsiteX1" fmla="*/ 3001939 w 3270595"/>
                  <a:gd name="connsiteY1" fmla="*/ 0 h 2571731"/>
                  <a:gd name="connsiteX2" fmla="*/ 3001939 w 3270595"/>
                  <a:gd name="connsiteY2" fmla="*/ 1027741 h 2571731"/>
                  <a:gd name="connsiteX3" fmla="*/ 3011515 w 3270595"/>
                  <a:gd name="connsiteY3" fmla="*/ 1026776 h 2571731"/>
                  <a:gd name="connsiteX4" fmla="*/ 3270595 w 3270595"/>
                  <a:gd name="connsiteY4" fmla="*/ 1285856 h 2571731"/>
                  <a:gd name="connsiteX5" fmla="*/ 3011515 w 3270595"/>
                  <a:gd name="connsiteY5" fmla="*/ 1544936 h 2571731"/>
                  <a:gd name="connsiteX6" fmla="*/ 3001939 w 3270595"/>
                  <a:gd name="connsiteY6" fmla="*/ 1543971 h 2571731"/>
                  <a:gd name="connsiteX7" fmla="*/ 3001939 w 3270595"/>
                  <a:gd name="connsiteY7" fmla="*/ 2571731 h 2571731"/>
                  <a:gd name="connsiteX8" fmla="*/ 1732468 w 3270595"/>
                  <a:gd name="connsiteY8" fmla="*/ 2571731 h 2571731"/>
                  <a:gd name="connsiteX9" fmla="*/ 1736854 w 3270595"/>
                  <a:gd name="connsiteY9" fmla="*/ 2528220 h 2571731"/>
                  <a:gd name="connsiteX10" fmla="*/ 1477774 w 3270595"/>
                  <a:gd name="connsiteY10" fmla="*/ 2269140 h 2571731"/>
                  <a:gd name="connsiteX11" fmla="*/ 1218694 w 3270595"/>
                  <a:gd name="connsiteY11" fmla="*/ 2528220 h 2571731"/>
                  <a:gd name="connsiteX12" fmla="*/ 1223080 w 3270595"/>
                  <a:gd name="connsiteY12" fmla="*/ 2571731 h 2571731"/>
                  <a:gd name="connsiteX13" fmla="*/ 0 w 3270595"/>
                  <a:gd name="connsiteY13" fmla="*/ 2571731 h 257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0595" h="2571731">
                    <a:moveTo>
                      <a:pt x="0" y="0"/>
                    </a:moveTo>
                    <a:lnTo>
                      <a:pt x="3001939" y="0"/>
                    </a:lnTo>
                    <a:lnTo>
                      <a:pt x="3001939" y="1027741"/>
                    </a:lnTo>
                    <a:lnTo>
                      <a:pt x="3011515" y="1026776"/>
                    </a:lnTo>
                    <a:cubicBezTo>
                      <a:pt x="3154601" y="1026776"/>
                      <a:pt x="3270595" y="1142770"/>
                      <a:pt x="3270595" y="1285856"/>
                    </a:cubicBezTo>
                    <a:cubicBezTo>
                      <a:pt x="3270595" y="1428942"/>
                      <a:pt x="3154601" y="1544936"/>
                      <a:pt x="3011515" y="1544936"/>
                    </a:cubicBezTo>
                    <a:lnTo>
                      <a:pt x="3001939" y="1543971"/>
                    </a:lnTo>
                    <a:lnTo>
                      <a:pt x="3001939" y="2571731"/>
                    </a:lnTo>
                    <a:lnTo>
                      <a:pt x="1732468" y="2571731"/>
                    </a:lnTo>
                    <a:lnTo>
                      <a:pt x="1736854" y="2528220"/>
                    </a:lnTo>
                    <a:cubicBezTo>
                      <a:pt x="1736854" y="2385134"/>
                      <a:pt x="1620860" y="2269140"/>
                      <a:pt x="1477774" y="2269140"/>
                    </a:cubicBezTo>
                    <a:cubicBezTo>
                      <a:pt x="1334688" y="2269140"/>
                      <a:pt x="1218694" y="2385134"/>
                      <a:pt x="1218694" y="2528220"/>
                    </a:cubicBezTo>
                    <a:lnTo>
                      <a:pt x="1223080" y="2571731"/>
                    </a:lnTo>
                    <a:lnTo>
                      <a:pt x="0" y="2571731"/>
                    </a:lnTo>
                    <a:close/>
                  </a:path>
                </a:pathLst>
              </a:custGeom>
            </p:spPr>
          </p:pic>
          <p:sp>
            <p:nvSpPr>
              <p:cNvPr id="13" name="Google Shape;11432;p54">
                <a:extLst>
                  <a:ext uri="{FF2B5EF4-FFF2-40B4-BE49-F238E27FC236}">
                    <a16:creationId xmlns:a16="http://schemas.microsoft.com/office/drawing/2014/main" id="{2A9C2365-EC8B-6764-0833-1A6F76CA0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880" y="71850"/>
                <a:ext cx="1474470" cy="332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 SemiBold"/>
                  <a:buNone/>
                  <a:defRPr sz="1800" b="0" i="0" u="none" strike="noStrike" cap="none">
                    <a:solidFill>
                      <a:schemeClr val="accent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Poppins"/>
                  <a:buNone/>
                  <a:defRPr sz="1800" b="1" i="0" u="none" strike="noStrike" cap="none">
                    <a:solidFill>
                      <a:schemeClr val="accent2"/>
                    </a:solidFill>
                    <a:latin typeface="Poppins Light"/>
                    <a:ea typeface="Poppins Light"/>
                    <a:cs typeface="Poppins Light"/>
                    <a:sym typeface="Poppins Light"/>
                  </a:defRPr>
                </a:lvl9pPr>
              </a:lstStyle>
              <a:p>
                <a:r>
                  <a:rPr lang="en-US" sz="1600"/>
                  <a:t>Introduction</a:t>
                </a:r>
                <a:endParaRPr lang="en-US"/>
              </a:p>
            </p:txBody>
          </p:sp>
        </p:grpSp>
        <p:sp>
          <p:nvSpPr>
            <p:cNvPr id="11" name="Google Shape;11437;p54">
              <a:extLst>
                <a:ext uri="{FF2B5EF4-FFF2-40B4-BE49-F238E27FC236}">
                  <a16:creationId xmlns:a16="http://schemas.microsoft.com/office/drawing/2014/main" id="{7216B0E8-2B7C-1CE1-7F9C-B186EE7E6438}"/>
                </a:ext>
              </a:extLst>
            </p:cNvPr>
            <p:cNvSpPr txBox="1">
              <a:spLocks/>
            </p:cNvSpPr>
            <p:nvPr/>
          </p:nvSpPr>
          <p:spPr>
            <a:xfrm>
              <a:off x="1882271" y="107649"/>
              <a:ext cx="549593" cy="383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Poppins SemiBold"/>
                <a:buNone/>
                <a:defRPr sz="3600" b="0" i="0" u="none" strike="noStrike" cap="none">
                  <a:solidFill>
                    <a:schemeClr val="accent2"/>
                  </a:solidFill>
                  <a:latin typeface="Poppins SemiBold"/>
                  <a:ea typeface="Poppins SemiBold"/>
                  <a:cs typeface="Poppins SemiBold"/>
                  <a:sym typeface="Poppins SemiBold"/>
                </a:defRPr>
              </a:lvl9pPr>
            </a:lstStyle>
            <a:p>
              <a:r>
                <a:rPr lang="en" sz="1600"/>
                <a:t>01.</a:t>
              </a:r>
              <a:endParaRPr lang="en"/>
            </a:p>
          </p:txBody>
        </p:sp>
      </p:grpSp>
      <p:sp>
        <p:nvSpPr>
          <p:cNvPr id="2" name="Google Shape;360;p21">
            <a:extLst>
              <a:ext uri="{FF2B5EF4-FFF2-40B4-BE49-F238E27FC236}">
                <a16:creationId xmlns:a16="http://schemas.microsoft.com/office/drawing/2014/main" id="{CBB815F6-9004-5785-83EB-1242F67FE25A}"/>
              </a:ext>
            </a:extLst>
          </p:cNvPr>
          <p:cNvSpPr txBox="1"/>
          <p:nvPr/>
        </p:nvSpPr>
        <p:spPr>
          <a:xfrm>
            <a:off x="4604049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Vendor </a:t>
            </a:r>
            <a:endParaRPr lang="en-US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61;p21">
            <a:extLst>
              <a:ext uri="{FF2B5EF4-FFF2-40B4-BE49-F238E27FC236}">
                <a16:creationId xmlns:a16="http://schemas.microsoft.com/office/drawing/2014/main" id="{1076CAAC-EB3E-F25F-00AD-22EB5541511F}"/>
              </a:ext>
            </a:extLst>
          </p:cNvPr>
          <p:cNvSpPr txBox="1"/>
          <p:nvPr/>
        </p:nvSpPr>
        <p:spPr>
          <a:xfrm>
            <a:off x="4604049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 can add new products </a:t>
            </a:r>
          </a:p>
        </p:txBody>
      </p:sp>
      <p:sp>
        <p:nvSpPr>
          <p:cNvPr id="4" name="Google Shape;397;p21">
            <a:extLst>
              <a:ext uri="{FF2B5EF4-FFF2-40B4-BE49-F238E27FC236}">
                <a16:creationId xmlns:a16="http://schemas.microsoft.com/office/drawing/2014/main" id="{744A36E2-7E93-43E9-BC58-DB350A0DB107}"/>
              </a:ext>
            </a:extLst>
          </p:cNvPr>
          <p:cNvSpPr/>
          <p:nvPr/>
        </p:nvSpPr>
        <p:spPr>
          <a:xfrm>
            <a:off x="4658995" y="3255113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364;p21">
            <a:extLst>
              <a:ext uri="{FF2B5EF4-FFF2-40B4-BE49-F238E27FC236}">
                <a16:creationId xmlns:a16="http://schemas.microsoft.com/office/drawing/2014/main" id="{302A970E-11EA-614E-0A5A-A396D89BC7CC}"/>
              </a:ext>
            </a:extLst>
          </p:cNvPr>
          <p:cNvSpPr txBox="1"/>
          <p:nvPr/>
        </p:nvSpPr>
        <p:spPr>
          <a:xfrm>
            <a:off x="6654106" y="3800724"/>
            <a:ext cx="24898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ShoppingCart</a:t>
            </a: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+ Order</a:t>
            </a:r>
          </a:p>
        </p:txBody>
      </p:sp>
      <p:sp>
        <p:nvSpPr>
          <p:cNvPr id="14" name="Google Shape;365;p21">
            <a:extLst>
              <a:ext uri="{FF2B5EF4-FFF2-40B4-BE49-F238E27FC236}">
                <a16:creationId xmlns:a16="http://schemas.microsoft.com/office/drawing/2014/main" id="{92C3DE21-F243-0EC5-988F-47239B2BBC19}"/>
              </a:ext>
            </a:extLst>
          </p:cNvPr>
          <p:cNvSpPr txBox="1"/>
          <p:nvPr/>
        </p:nvSpPr>
        <p:spPr>
          <a:xfrm>
            <a:off x="6654107" y="420383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can make add products in shopping cart and make a order </a:t>
            </a:r>
          </a:p>
        </p:txBody>
      </p:sp>
      <p:sp>
        <p:nvSpPr>
          <p:cNvPr id="15" name="Google Shape;398;p21">
            <a:extLst>
              <a:ext uri="{FF2B5EF4-FFF2-40B4-BE49-F238E27FC236}">
                <a16:creationId xmlns:a16="http://schemas.microsoft.com/office/drawing/2014/main" id="{A7B7C531-C122-FE3F-5DCC-972C97C442D0}"/>
              </a:ext>
            </a:extLst>
          </p:cNvPr>
          <p:cNvSpPr/>
          <p:nvPr/>
        </p:nvSpPr>
        <p:spPr>
          <a:xfrm>
            <a:off x="6815027" y="3224400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368;p21">
            <a:extLst>
              <a:ext uri="{FF2B5EF4-FFF2-40B4-BE49-F238E27FC236}">
                <a16:creationId xmlns:a16="http://schemas.microsoft.com/office/drawing/2014/main" id="{E53D9773-271B-F258-CC7A-C3C9A38A2A5F}"/>
              </a:ext>
            </a:extLst>
          </p:cNvPr>
          <p:cNvSpPr txBox="1">
            <a:spLocks/>
          </p:cNvSpPr>
          <p:nvPr/>
        </p:nvSpPr>
        <p:spPr>
          <a:xfrm>
            <a:off x="1902965" y="-784453"/>
            <a:ext cx="5313250" cy="69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600">
                <a:solidFill>
                  <a:srgbClr val="3F4D53"/>
                </a:solidFill>
              </a:rPr>
              <a:t>System Architecture </a:t>
            </a:r>
          </a:p>
        </p:txBody>
      </p:sp>
    </p:spTree>
    <p:extLst>
      <p:ext uri="{BB962C8B-B14F-4D97-AF65-F5344CB8AC3E}">
        <p14:creationId xmlns:p14="http://schemas.microsoft.com/office/powerpoint/2010/main" val="754500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8;p21">
            <a:extLst>
              <a:ext uri="{FF2B5EF4-FFF2-40B4-BE49-F238E27FC236}">
                <a16:creationId xmlns:a16="http://schemas.microsoft.com/office/drawing/2014/main" id="{BA2EE570-7904-84B7-AAA9-E28EE199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3860" y="51800"/>
            <a:ext cx="5313250" cy="69784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3600">
                <a:solidFill>
                  <a:srgbClr val="3F4D53"/>
                </a:solidFill>
              </a:rPr>
              <a:t>System Architecture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92D29C-B71A-EED2-B4B9-861D77D2C76E}"/>
              </a:ext>
            </a:extLst>
          </p:cNvPr>
          <p:cNvGrpSpPr/>
          <p:nvPr/>
        </p:nvGrpSpPr>
        <p:grpSpPr>
          <a:xfrm>
            <a:off x="2147186" y="1064729"/>
            <a:ext cx="5315532" cy="2908403"/>
            <a:chOff x="2147186" y="1064729"/>
            <a:chExt cx="5315532" cy="2908403"/>
          </a:xfrm>
        </p:grpSpPr>
        <p:pic>
          <p:nvPicPr>
            <p:cNvPr id="4" name="Picture 4" descr="What is a cloud server? Definitions and products | OVHcloud">
              <a:extLst>
                <a:ext uri="{FF2B5EF4-FFF2-40B4-BE49-F238E27FC236}">
                  <a16:creationId xmlns:a16="http://schemas.microsoft.com/office/drawing/2014/main" id="{3578253C-CB10-C85C-E817-53FDC8C2A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2" t="22620" r="15930" b="21979"/>
            <a:stretch/>
          </p:blipFill>
          <p:spPr bwMode="auto">
            <a:xfrm>
              <a:off x="4559490" y="1317791"/>
              <a:ext cx="761897" cy="595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E22C97-F7D5-6D71-FC8F-AC26A23FB1C1}"/>
                </a:ext>
              </a:extLst>
            </p:cNvPr>
            <p:cNvGrpSpPr/>
            <p:nvPr/>
          </p:nvGrpSpPr>
          <p:grpSpPr>
            <a:xfrm>
              <a:off x="6473566" y="2739713"/>
              <a:ext cx="989152" cy="864805"/>
              <a:chOff x="8662819" y="2949039"/>
              <a:chExt cx="1318869" cy="1153074"/>
            </a:xfrm>
          </p:grpSpPr>
          <p:pic>
            <p:nvPicPr>
              <p:cNvPr id="7" name="Picture 2" descr="SQL Database (SQL Azure)&quot; Icon - Download for free – Iconduck">
                <a:extLst>
                  <a:ext uri="{FF2B5EF4-FFF2-40B4-BE49-F238E27FC236}">
                    <a16:creationId xmlns:a16="http://schemas.microsoft.com/office/drawing/2014/main" id="{66F27D30-E16F-EFD7-1D10-492701152D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4803" y="2949039"/>
                <a:ext cx="765917" cy="801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A657BB-A902-358F-2EA0-92636692E4BC}"/>
                  </a:ext>
                </a:extLst>
              </p:cNvPr>
              <p:cNvSpPr txBox="1"/>
              <p:nvPr/>
            </p:nvSpPr>
            <p:spPr>
              <a:xfrm>
                <a:off x="8662819" y="3763558"/>
                <a:ext cx="131886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Database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E15F86-F03B-58EB-EFA1-1AA78EA627F9}"/>
                </a:ext>
              </a:extLst>
            </p:cNvPr>
            <p:cNvSpPr txBox="1"/>
            <p:nvPr/>
          </p:nvSpPr>
          <p:spPr>
            <a:xfrm>
              <a:off x="4450570" y="1064729"/>
              <a:ext cx="9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</a:t>
              </a:r>
              <a:endParaRPr lang="en-US" sz="10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314601-5F6B-AC45-0347-0FBF68B75E03}"/>
                </a:ext>
              </a:extLst>
            </p:cNvPr>
            <p:cNvGrpSpPr/>
            <p:nvPr/>
          </p:nvGrpSpPr>
          <p:grpSpPr>
            <a:xfrm>
              <a:off x="5277533" y="3331612"/>
              <a:ext cx="1505389" cy="290895"/>
              <a:chOff x="7706642" y="3581165"/>
              <a:chExt cx="1318869" cy="38785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5437B0E-29C0-2547-2045-F0ECF900F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8467" y="3581165"/>
                <a:ext cx="569051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361EA-375F-2875-41E7-583C8F940E35}"/>
                  </a:ext>
                </a:extLst>
              </p:cNvPr>
              <p:cNvSpPr txBox="1"/>
              <p:nvPr/>
            </p:nvSpPr>
            <p:spPr>
              <a:xfrm>
                <a:off x="7706642" y="3630470"/>
                <a:ext cx="1318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Data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3B05A9-C290-595C-4FC9-A9545682CCA6}"/>
                </a:ext>
              </a:extLst>
            </p:cNvPr>
            <p:cNvGrpSpPr/>
            <p:nvPr/>
          </p:nvGrpSpPr>
          <p:grpSpPr>
            <a:xfrm>
              <a:off x="5254731" y="2882317"/>
              <a:ext cx="1505388" cy="261161"/>
              <a:chOff x="7671577" y="3020293"/>
              <a:chExt cx="1318869" cy="34821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D6DB155-CEDE-59AE-E3A7-829BF8C48A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0953" y="3368508"/>
                <a:ext cx="621866" cy="0"/>
              </a:xfrm>
              <a:prstGeom prst="straightConnector1">
                <a:avLst/>
              </a:prstGeom>
              <a:ln w="5715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24547F-BE68-EB5C-6804-CCB7C0A343E2}"/>
                  </a:ext>
                </a:extLst>
              </p:cNvPr>
              <p:cNvSpPr txBox="1"/>
              <p:nvPr/>
            </p:nvSpPr>
            <p:spPr>
              <a:xfrm>
                <a:off x="7671577" y="3020293"/>
                <a:ext cx="131886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FF6600"/>
                    </a:solidFill>
                  </a:rPr>
                  <a:t>Request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4518B5-0DE3-16E6-5458-170D1E76F4CE}"/>
                </a:ext>
              </a:extLst>
            </p:cNvPr>
            <p:cNvGrpSpPr/>
            <p:nvPr/>
          </p:nvGrpSpPr>
          <p:grpSpPr>
            <a:xfrm>
              <a:off x="2147186" y="2554315"/>
              <a:ext cx="1368662" cy="1418817"/>
              <a:chOff x="6527003" y="4746686"/>
              <a:chExt cx="1824883" cy="189175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C36D6E6-C5B2-8705-9FBA-03C21780208A}"/>
                  </a:ext>
                </a:extLst>
              </p:cNvPr>
              <p:cNvGrpSpPr/>
              <p:nvPr/>
            </p:nvGrpSpPr>
            <p:grpSpPr>
              <a:xfrm>
                <a:off x="6996577" y="4746686"/>
                <a:ext cx="914400" cy="1312377"/>
                <a:chOff x="6996577" y="4746686"/>
                <a:chExt cx="914400" cy="1312377"/>
              </a:xfrm>
            </p:grpSpPr>
            <p:pic>
              <p:nvPicPr>
                <p:cNvPr id="21" name="Graphic 20" descr="Internet with solid fill">
                  <a:extLst>
                    <a:ext uri="{FF2B5EF4-FFF2-40B4-BE49-F238E27FC236}">
                      <a16:creationId xmlns:a16="http://schemas.microsoft.com/office/drawing/2014/main" id="{FB40D6BD-EF04-7C7C-F032-5FC7724EC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6577" y="474668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69D27-F197-D99C-ED78-0589B3B794FF}"/>
                    </a:ext>
                  </a:extLst>
                </p:cNvPr>
                <p:cNvSpPr txBox="1"/>
                <p:nvPr/>
              </p:nvSpPr>
              <p:spPr>
                <a:xfrm>
                  <a:off x="7027708" y="5505066"/>
                  <a:ext cx="841394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Web</a:t>
                  </a:r>
                </a:p>
                <a:p>
                  <a:pPr algn="ctr"/>
                  <a:r>
                    <a:rPr lang="en-US" sz="10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 Client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AD2225-A20A-1307-2257-87A0792D2925}"/>
                  </a:ext>
                </a:extLst>
              </p:cNvPr>
              <p:cNvSpPr txBox="1"/>
              <p:nvPr/>
            </p:nvSpPr>
            <p:spPr>
              <a:xfrm>
                <a:off x="6527003" y="6084445"/>
                <a:ext cx="1824883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FF6600"/>
                    </a:solidFill>
                  </a:rPr>
                  <a:t>Application Interface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68D8E3-3E60-D9D1-0ADB-43FAEF289943}"/>
                </a:ext>
              </a:extLst>
            </p:cNvPr>
            <p:cNvGrpSpPr/>
            <p:nvPr/>
          </p:nvGrpSpPr>
          <p:grpSpPr>
            <a:xfrm>
              <a:off x="3682514" y="2048516"/>
              <a:ext cx="989152" cy="616548"/>
              <a:chOff x="5726575" y="2221676"/>
              <a:chExt cx="1318869" cy="614288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0E98F8A-FFEB-7801-A3D7-C1C69E3F6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451" y="2221676"/>
                <a:ext cx="0" cy="614288"/>
              </a:xfrm>
              <a:prstGeom prst="straightConnector1">
                <a:avLst/>
              </a:prstGeom>
              <a:ln w="5715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97F977-C114-AB96-A398-76BC3A35080C}"/>
                  </a:ext>
                </a:extLst>
              </p:cNvPr>
              <p:cNvSpPr txBox="1"/>
              <p:nvPr/>
            </p:nvSpPr>
            <p:spPr>
              <a:xfrm>
                <a:off x="5726575" y="2404437"/>
                <a:ext cx="131886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FF6600"/>
                    </a:solidFill>
                  </a:rPr>
                  <a:t>Response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6FF93E1-023E-F363-518A-33F38A3836A1}"/>
                </a:ext>
              </a:extLst>
            </p:cNvPr>
            <p:cNvGrpSpPr/>
            <p:nvPr/>
          </p:nvGrpSpPr>
          <p:grpSpPr>
            <a:xfrm>
              <a:off x="5005514" y="2138199"/>
              <a:ext cx="989152" cy="612607"/>
              <a:chOff x="7382931" y="2202704"/>
              <a:chExt cx="1318869" cy="63326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EF9AC8D-1AC0-FCCC-557C-EEFA55B41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6140" y="2202704"/>
                <a:ext cx="0" cy="633260"/>
              </a:xfrm>
              <a:prstGeom prst="straightConnector1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A1A96-4C53-0DB5-EB2A-A335A1EC3B10}"/>
                  </a:ext>
                </a:extLst>
              </p:cNvPr>
              <p:cNvSpPr txBox="1"/>
              <p:nvPr/>
            </p:nvSpPr>
            <p:spPr>
              <a:xfrm>
                <a:off x="7382931" y="2418971"/>
                <a:ext cx="131886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Request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C661CD-5431-A72F-C35F-C1E68752A651}"/>
                </a:ext>
              </a:extLst>
            </p:cNvPr>
            <p:cNvGrpSpPr/>
            <p:nvPr/>
          </p:nvGrpSpPr>
          <p:grpSpPr>
            <a:xfrm>
              <a:off x="4506611" y="2792633"/>
              <a:ext cx="857664" cy="1043933"/>
              <a:chOff x="6787211" y="2799726"/>
              <a:chExt cx="1319737" cy="155821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2B61D64-CA42-ADBB-0261-E476FE308448}"/>
                  </a:ext>
                </a:extLst>
              </p:cNvPr>
              <p:cNvGrpSpPr/>
              <p:nvPr/>
            </p:nvGrpSpPr>
            <p:grpSpPr>
              <a:xfrm>
                <a:off x="6787211" y="2799726"/>
                <a:ext cx="1253742" cy="1030044"/>
                <a:chOff x="5700823" y="2799726"/>
                <a:chExt cx="1253742" cy="1030044"/>
              </a:xfrm>
            </p:grpSpPr>
            <p:pic>
              <p:nvPicPr>
                <p:cNvPr id="32" name="Graphic 31" descr="Server with solid fill">
                  <a:extLst>
                    <a:ext uri="{FF2B5EF4-FFF2-40B4-BE49-F238E27FC236}">
                      <a16:creationId xmlns:a16="http://schemas.microsoft.com/office/drawing/2014/main" id="{213B26C9-4A3A-3E12-16AF-84AB4B543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823" y="279972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3" name="Graphic 32" descr="Database with solid fill">
                  <a:extLst>
                    <a:ext uri="{FF2B5EF4-FFF2-40B4-BE49-F238E27FC236}">
                      <a16:creationId xmlns:a16="http://schemas.microsoft.com/office/drawing/2014/main" id="{9578FA23-404D-D4A9-7290-BFE75C9FC6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3024" y="3028229"/>
                  <a:ext cx="801541" cy="80154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7F6862-43E7-2853-A99B-048308E81FAE}"/>
                  </a:ext>
                </a:extLst>
              </p:cNvPr>
              <p:cNvSpPr txBox="1"/>
              <p:nvPr/>
            </p:nvSpPr>
            <p:spPr>
              <a:xfrm>
                <a:off x="6788079" y="3737752"/>
                <a:ext cx="1318869" cy="62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.NET Server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E30E52C-84E5-5BA8-825E-A57A5CA4E128}"/>
                </a:ext>
              </a:extLst>
            </p:cNvPr>
            <p:cNvGrpSpPr/>
            <p:nvPr/>
          </p:nvGrpSpPr>
          <p:grpSpPr>
            <a:xfrm>
              <a:off x="3159280" y="3271891"/>
              <a:ext cx="1505389" cy="290895"/>
              <a:chOff x="7706642" y="3581165"/>
              <a:chExt cx="1318869" cy="387859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E137E7E-0159-1421-F95E-0DC61217C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8467" y="3581165"/>
                <a:ext cx="569051" cy="0"/>
              </a:xfrm>
              <a:prstGeom prst="straightConnector1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8CCC60-59F2-40CA-DBCC-A35E4B6EBB7D}"/>
                  </a:ext>
                </a:extLst>
              </p:cNvPr>
              <p:cNvSpPr txBox="1"/>
              <p:nvPr/>
            </p:nvSpPr>
            <p:spPr>
              <a:xfrm>
                <a:off x="7706642" y="3630470"/>
                <a:ext cx="1318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Data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FB5310-4F62-364E-5CCB-53C80844E3A0}"/>
                </a:ext>
              </a:extLst>
            </p:cNvPr>
            <p:cNvGrpSpPr/>
            <p:nvPr/>
          </p:nvGrpSpPr>
          <p:grpSpPr>
            <a:xfrm>
              <a:off x="3191250" y="2851234"/>
              <a:ext cx="1447120" cy="261161"/>
              <a:chOff x="7671577" y="3020293"/>
              <a:chExt cx="1318869" cy="348215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50F5C89-512F-F422-D6FC-ECC0F3F11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0953" y="3368508"/>
                <a:ext cx="621866" cy="0"/>
              </a:xfrm>
              <a:prstGeom prst="straightConnector1">
                <a:avLst/>
              </a:prstGeom>
              <a:ln w="5715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9A24687-1BAF-D377-552B-FE91EC0A4325}"/>
                  </a:ext>
                </a:extLst>
              </p:cNvPr>
              <p:cNvSpPr txBox="1"/>
              <p:nvPr/>
            </p:nvSpPr>
            <p:spPr>
              <a:xfrm>
                <a:off x="7671577" y="3020293"/>
                <a:ext cx="131886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FF6600"/>
                    </a:solidFill>
                  </a:rPr>
                  <a:t>Request</a:t>
                </a:r>
              </a:p>
            </p:txBody>
          </p:sp>
        </p:grpSp>
      </p:grpSp>
      <p:sp>
        <p:nvSpPr>
          <p:cNvPr id="41" name="Google Shape;353;p21">
            <a:extLst>
              <a:ext uri="{FF2B5EF4-FFF2-40B4-BE49-F238E27FC236}">
                <a16:creationId xmlns:a16="http://schemas.microsoft.com/office/drawing/2014/main" id="{F48DDDE1-B2DC-4947-6825-11BD8F3B37D6}"/>
              </a:ext>
            </a:extLst>
          </p:cNvPr>
          <p:cNvSpPr/>
          <p:nvPr/>
        </p:nvSpPr>
        <p:spPr>
          <a:xfrm>
            <a:off x="17636837" y="1331550"/>
            <a:ext cx="875400" cy="87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" name="Google Shape;354;p21">
            <a:extLst>
              <a:ext uri="{FF2B5EF4-FFF2-40B4-BE49-F238E27FC236}">
                <a16:creationId xmlns:a16="http://schemas.microsoft.com/office/drawing/2014/main" id="{37A396B7-05E1-48EB-4F1D-5C7AB56148E1}"/>
              </a:ext>
            </a:extLst>
          </p:cNvPr>
          <p:cNvSpPr/>
          <p:nvPr/>
        </p:nvSpPr>
        <p:spPr>
          <a:xfrm rot="4050036">
            <a:off x="17590488" y="129922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55;p21">
            <a:extLst>
              <a:ext uri="{FF2B5EF4-FFF2-40B4-BE49-F238E27FC236}">
                <a16:creationId xmlns:a16="http://schemas.microsoft.com/office/drawing/2014/main" id="{86F696AD-04EA-01EB-48C7-97FA594B3A6B}"/>
              </a:ext>
            </a:extLst>
          </p:cNvPr>
          <p:cNvSpPr/>
          <p:nvPr/>
        </p:nvSpPr>
        <p:spPr>
          <a:xfrm>
            <a:off x="15391015" y="1808240"/>
            <a:ext cx="875400" cy="87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356;p21">
            <a:extLst>
              <a:ext uri="{FF2B5EF4-FFF2-40B4-BE49-F238E27FC236}">
                <a16:creationId xmlns:a16="http://schemas.microsoft.com/office/drawing/2014/main" id="{D09E519E-BE3A-5184-6DC3-1E67456C471E}"/>
              </a:ext>
            </a:extLst>
          </p:cNvPr>
          <p:cNvSpPr/>
          <p:nvPr/>
        </p:nvSpPr>
        <p:spPr>
          <a:xfrm rot="4050036">
            <a:off x="15344666" y="177426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357;p21">
            <a:extLst>
              <a:ext uri="{FF2B5EF4-FFF2-40B4-BE49-F238E27FC236}">
                <a16:creationId xmlns:a16="http://schemas.microsoft.com/office/drawing/2014/main" id="{15A3892F-33A0-56CB-011D-6BAB6EDC6B93}"/>
              </a:ext>
            </a:extLst>
          </p:cNvPr>
          <p:cNvSpPr/>
          <p:nvPr/>
        </p:nvSpPr>
        <p:spPr>
          <a:xfrm>
            <a:off x="10639380" y="1808240"/>
            <a:ext cx="875400" cy="8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" name="Google Shape;358;p21">
            <a:extLst>
              <a:ext uri="{FF2B5EF4-FFF2-40B4-BE49-F238E27FC236}">
                <a16:creationId xmlns:a16="http://schemas.microsoft.com/office/drawing/2014/main" id="{05378F63-0569-A0FA-FA51-565B72DEAA7D}"/>
              </a:ext>
            </a:extLst>
          </p:cNvPr>
          <p:cNvSpPr/>
          <p:nvPr/>
        </p:nvSpPr>
        <p:spPr>
          <a:xfrm rot="4050036">
            <a:off x="10593030" y="1775915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62;p21">
            <a:extLst>
              <a:ext uri="{FF2B5EF4-FFF2-40B4-BE49-F238E27FC236}">
                <a16:creationId xmlns:a16="http://schemas.microsoft.com/office/drawing/2014/main" id="{984EAA29-B089-CF38-DE03-A1690A94DBA6}"/>
              </a:ext>
            </a:extLst>
          </p:cNvPr>
          <p:cNvSpPr txBox="1"/>
          <p:nvPr/>
        </p:nvSpPr>
        <p:spPr>
          <a:xfrm>
            <a:off x="10502614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user can login and register a account to know who is he.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363;p21">
            <a:extLst>
              <a:ext uri="{FF2B5EF4-FFF2-40B4-BE49-F238E27FC236}">
                <a16:creationId xmlns:a16="http://schemas.microsoft.com/office/drawing/2014/main" id="{EB67172D-29F4-DB6B-807B-FDA009894629}"/>
              </a:ext>
            </a:extLst>
          </p:cNvPr>
          <p:cNvSpPr txBox="1"/>
          <p:nvPr/>
        </p:nvSpPr>
        <p:spPr>
          <a:xfrm>
            <a:off x="10502622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Identity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" name="Google Shape;366;p21">
            <a:extLst>
              <a:ext uri="{FF2B5EF4-FFF2-40B4-BE49-F238E27FC236}">
                <a16:creationId xmlns:a16="http://schemas.microsoft.com/office/drawing/2014/main" id="{5D1A65BA-F2B0-74F5-65B9-C11F670DFDD8}"/>
              </a:ext>
            </a:extLst>
          </p:cNvPr>
          <p:cNvSpPr txBox="1"/>
          <p:nvPr/>
        </p:nvSpPr>
        <p:spPr>
          <a:xfrm>
            <a:off x="12552699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Browser Products</a:t>
            </a:r>
          </a:p>
        </p:txBody>
      </p:sp>
      <p:sp>
        <p:nvSpPr>
          <p:cNvPr id="50" name="Google Shape;367;p21">
            <a:extLst>
              <a:ext uri="{FF2B5EF4-FFF2-40B4-BE49-F238E27FC236}">
                <a16:creationId xmlns:a16="http://schemas.microsoft.com/office/drawing/2014/main" id="{B633FE32-5957-ACF2-E4EC-78B8F010EAD7}"/>
              </a:ext>
            </a:extLst>
          </p:cNvPr>
          <p:cNvSpPr txBox="1"/>
          <p:nvPr/>
        </p:nvSpPr>
        <p:spPr>
          <a:xfrm>
            <a:off x="12552699" y="425796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user can browser the products as he want</a:t>
            </a:r>
          </a:p>
        </p:txBody>
      </p:sp>
      <p:sp>
        <p:nvSpPr>
          <p:cNvPr id="51" name="Google Shape;369;p21">
            <a:extLst>
              <a:ext uri="{FF2B5EF4-FFF2-40B4-BE49-F238E27FC236}">
                <a16:creationId xmlns:a16="http://schemas.microsoft.com/office/drawing/2014/main" id="{A89E8EB7-4C17-6A33-4A7F-851C40C8E242}"/>
              </a:ext>
            </a:extLst>
          </p:cNvPr>
          <p:cNvSpPr/>
          <p:nvPr/>
        </p:nvSpPr>
        <p:spPr>
          <a:xfrm>
            <a:off x="13011766" y="1331550"/>
            <a:ext cx="875400" cy="8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" name="Google Shape;370;p21">
            <a:extLst>
              <a:ext uri="{FF2B5EF4-FFF2-40B4-BE49-F238E27FC236}">
                <a16:creationId xmlns:a16="http://schemas.microsoft.com/office/drawing/2014/main" id="{F10C7A6F-A117-85D6-BC3E-6A557867332F}"/>
              </a:ext>
            </a:extLst>
          </p:cNvPr>
          <p:cNvSpPr/>
          <p:nvPr/>
        </p:nvSpPr>
        <p:spPr>
          <a:xfrm rot="4050036">
            <a:off x="12965417" y="1305034"/>
            <a:ext cx="959232" cy="946208"/>
          </a:xfrm>
          <a:custGeom>
            <a:avLst/>
            <a:gdLst/>
            <a:ahLst/>
            <a:cxnLst/>
            <a:rect l="l" t="t" r="r" b="b"/>
            <a:pathLst>
              <a:path w="2097558" h="2069079" extrusionOk="0">
                <a:moveTo>
                  <a:pt x="2073974" y="821966"/>
                </a:moveTo>
                <a:cubicBezTo>
                  <a:pt x="2092899" y="908556"/>
                  <a:pt x="2100487" y="997226"/>
                  <a:pt x="2096548" y="1085761"/>
                </a:cubicBezTo>
                <a:cubicBezTo>
                  <a:pt x="2091675" y="1169498"/>
                  <a:pt x="2076905" y="1252369"/>
                  <a:pt x="2052542" y="1332654"/>
                </a:cubicBezTo>
                <a:cubicBezTo>
                  <a:pt x="2002712" y="1493578"/>
                  <a:pt x="1914463" y="1640047"/>
                  <a:pt x="1795367" y="1759493"/>
                </a:cubicBezTo>
                <a:cubicBezTo>
                  <a:pt x="1736002" y="1818788"/>
                  <a:pt x="1669858" y="1870929"/>
                  <a:pt x="1598295" y="1914846"/>
                </a:cubicBezTo>
                <a:cubicBezTo>
                  <a:pt x="1583722" y="1923677"/>
                  <a:pt x="1569720" y="1933837"/>
                  <a:pt x="1555242" y="1943333"/>
                </a:cubicBezTo>
                <a:lnTo>
                  <a:pt x="1556671" y="1942669"/>
                </a:lnTo>
                <a:cubicBezTo>
                  <a:pt x="1467126" y="1991383"/>
                  <a:pt x="1370828" y="2026585"/>
                  <a:pt x="1270921" y="2047123"/>
                </a:cubicBezTo>
                <a:cubicBezTo>
                  <a:pt x="1171120" y="2067821"/>
                  <a:pt x="1068829" y="2073930"/>
                  <a:pt x="967264" y="2065260"/>
                </a:cubicBezTo>
                <a:cubicBezTo>
                  <a:pt x="908486" y="2060128"/>
                  <a:pt x="850282" y="2049800"/>
                  <a:pt x="793337" y="2034399"/>
                </a:cubicBezTo>
                <a:cubicBezTo>
                  <a:pt x="736846" y="2018690"/>
                  <a:pt x="681761" y="1998330"/>
                  <a:pt x="628650" y="1973530"/>
                </a:cubicBezTo>
                <a:cubicBezTo>
                  <a:pt x="615410" y="1967073"/>
                  <a:pt x="601980" y="1961186"/>
                  <a:pt x="589121" y="1954538"/>
                </a:cubicBezTo>
                <a:lnTo>
                  <a:pt x="550355" y="1933648"/>
                </a:lnTo>
                <a:lnTo>
                  <a:pt x="512255" y="1910952"/>
                </a:lnTo>
                <a:cubicBezTo>
                  <a:pt x="499682" y="1903451"/>
                  <a:pt x="487871" y="1894809"/>
                  <a:pt x="475583" y="1886833"/>
                </a:cubicBezTo>
                <a:cubicBezTo>
                  <a:pt x="427508" y="1853568"/>
                  <a:pt x="382009" y="1816747"/>
                  <a:pt x="339471" y="1776681"/>
                </a:cubicBezTo>
                <a:cubicBezTo>
                  <a:pt x="297208" y="1736442"/>
                  <a:pt x="258015" y="1693115"/>
                  <a:pt x="222218" y="1647062"/>
                </a:cubicBezTo>
                <a:cubicBezTo>
                  <a:pt x="204121" y="1624272"/>
                  <a:pt x="187643" y="1600248"/>
                  <a:pt x="171260" y="1576223"/>
                </a:cubicBezTo>
                <a:lnTo>
                  <a:pt x="148114" y="1539189"/>
                </a:lnTo>
                <a:cubicBezTo>
                  <a:pt x="140399" y="1526844"/>
                  <a:pt x="133636" y="1513930"/>
                  <a:pt x="126397" y="1501206"/>
                </a:cubicBezTo>
                <a:cubicBezTo>
                  <a:pt x="98455" y="1450200"/>
                  <a:pt x="74508" y="1397118"/>
                  <a:pt x="54769" y="1342435"/>
                </a:cubicBezTo>
                <a:cubicBezTo>
                  <a:pt x="35569" y="1287642"/>
                  <a:pt x="20946" y="1231362"/>
                  <a:pt x="11049" y="1174168"/>
                </a:cubicBezTo>
                <a:cubicBezTo>
                  <a:pt x="9525" y="1165242"/>
                  <a:pt x="7906" y="1155176"/>
                  <a:pt x="6287" y="1145680"/>
                </a:cubicBezTo>
                <a:cubicBezTo>
                  <a:pt x="4667" y="1136184"/>
                  <a:pt x="3810" y="1124789"/>
                  <a:pt x="2572" y="1114059"/>
                </a:cubicBezTo>
                <a:cubicBezTo>
                  <a:pt x="1334" y="1103329"/>
                  <a:pt x="0" y="1092028"/>
                  <a:pt x="0" y="1081298"/>
                </a:cubicBezTo>
                <a:cubicBezTo>
                  <a:pt x="0" y="1070568"/>
                  <a:pt x="0" y="1060122"/>
                  <a:pt x="0" y="1050247"/>
                </a:cubicBezTo>
                <a:cubicBezTo>
                  <a:pt x="94" y="1041016"/>
                  <a:pt x="922" y="1031808"/>
                  <a:pt x="2477" y="1022709"/>
                </a:cubicBezTo>
                <a:cubicBezTo>
                  <a:pt x="3596" y="1015262"/>
                  <a:pt x="5349" y="1007924"/>
                  <a:pt x="7715" y="1000773"/>
                </a:cubicBezTo>
                <a:cubicBezTo>
                  <a:pt x="12002" y="988523"/>
                  <a:pt x="17812" y="981781"/>
                  <a:pt x="26003" y="981781"/>
                </a:cubicBezTo>
                <a:cubicBezTo>
                  <a:pt x="42958" y="983111"/>
                  <a:pt x="56388" y="1003337"/>
                  <a:pt x="66866" y="1036762"/>
                </a:cubicBezTo>
                <a:cubicBezTo>
                  <a:pt x="79989" y="1081865"/>
                  <a:pt x="90516" y="1127678"/>
                  <a:pt x="98393" y="1173978"/>
                </a:cubicBezTo>
                <a:cubicBezTo>
                  <a:pt x="127092" y="1312903"/>
                  <a:pt x="184403" y="1444377"/>
                  <a:pt x="266700" y="1560080"/>
                </a:cubicBezTo>
                <a:cubicBezTo>
                  <a:pt x="348503" y="1676317"/>
                  <a:pt x="454808" y="1773318"/>
                  <a:pt x="578168" y="1844291"/>
                </a:cubicBezTo>
                <a:cubicBezTo>
                  <a:pt x="622746" y="1869966"/>
                  <a:pt x="669238" y="1892189"/>
                  <a:pt x="717233" y="1910762"/>
                </a:cubicBezTo>
                <a:cubicBezTo>
                  <a:pt x="765070" y="1928982"/>
                  <a:pt x="814194" y="1943646"/>
                  <a:pt x="864203" y="1954633"/>
                </a:cubicBezTo>
                <a:cubicBezTo>
                  <a:pt x="914169" y="1964934"/>
                  <a:pt x="964873" y="1971284"/>
                  <a:pt x="1015841" y="1973625"/>
                </a:cubicBezTo>
                <a:lnTo>
                  <a:pt x="1053941" y="1974575"/>
                </a:lnTo>
                <a:lnTo>
                  <a:pt x="1092041" y="1973530"/>
                </a:lnTo>
                <a:cubicBezTo>
                  <a:pt x="1104805" y="1973530"/>
                  <a:pt x="1117473" y="1971916"/>
                  <a:pt x="1130141" y="1971156"/>
                </a:cubicBezTo>
                <a:lnTo>
                  <a:pt x="1149191" y="1969637"/>
                </a:lnTo>
                <a:cubicBezTo>
                  <a:pt x="1155573" y="1968972"/>
                  <a:pt x="1161860" y="1968118"/>
                  <a:pt x="1168241" y="1967263"/>
                </a:cubicBezTo>
                <a:cubicBezTo>
                  <a:pt x="1180814" y="1965459"/>
                  <a:pt x="1193578" y="1964509"/>
                  <a:pt x="1206341" y="1962040"/>
                </a:cubicBezTo>
                <a:lnTo>
                  <a:pt x="1244441" y="1955393"/>
                </a:lnTo>
                <a:cubicBezTo>
                  <a:pt x="1269397" y="1949696"/>
                  <a:pt x="1294352" y="1944378"/>
                  <a:pt x="1318736" y="1936876"/>
                </a:cubicBezTo>
                <a:cubicBezTo>
                  <a:pt x="1367741" y="1922764"/>
                  <a:pt x="1415522" y="1904726"/>
                  <a:pt x="1461611" y="1882940"/>
                </a:cubicBezTo>
                <a:cubicBezTo>
                  <a:pt x="1554065" y="1838957"/>
                  <a:pt x="1638658" y="1780157"/>
                  <a:pt x="1712023" y="1708880"/>
                </a:cubicBezTo>
                <a:cubicBezTo>
                  <a:pt x="1983564" y="1447319"/>
                  <a:pt x="2072985" y="1049778"/>
                  <a:pt x="1939481" y="697665"/>
                </a:cubicBezTo>
                <a:cubicBezTo>
                  <a:pt x="1877506" y="536948"/>
                  <a:pt x="1771987" y="396544"/>
                  <a:pt x="1634681" y="292096"/>
                </a:cubicBezTo>
                <a:cubicBezTo>
                  <a:pt x="1498545" y="187816"/>
                  <a:pt x="1336648" y="122192"/>
                  <a:pt x="1166146" y="102179"/>
                </a:cubicBezTo>
                <a:cubicBezTo>
                  <a:pt x="1019623" y="83679"/>
                  <a:pt x="870788" y="100147"/>
                  <a:pt x="731901" y="150228"/>
                </a:cubicBezTo>
                <a:cubicBezTo>
                  <a:pt x="662674" y="176034"/>
                  <a:pt x="596951" y="210359"/>
                  <a:pt x="536257" y="252404"/>
                </a:cubicBezTo>
                <a:cubicBezTo>
                  <a:pt x="475551" y="294891"/>
                  <a:pt x="420501" y="344891"/>
                  <a:pt x="372427" y="401204"/>
                </a:cubicBezTo>
                <a:cubicBezTo>
                  <a:pt x="327470" y="454286"/>
                  <a:pt x="285274" y="517243"/>
                  <a:pt x="267653" y="581625"/>
                </a:cubicBezTo>
                <a:lnTo>
                  <a:pt x="268510" y="580771"/>
                </a:lnTo>
                <a:cubicBezTo>
                  <a:pt x="245123" y="616040"/>
                  <a:pt x="228671" y="655418"/>
                  <a:pt x="220028" y="696810"/>
                </a:cubicBezTo>
                <a:cubicBezTo>
                  <a:pt x="216980" y="707066"/>
                  <a:pt x="214694" y="717511"/>
                  <a:pt x="212217" y="727862"/>
                </a:cubicBezTo>
                <a:cubicBezTo>
                  <a:pt x="209741" y="738212"/>
                  <a:pt x="206693" y="748278"/>
                  <a:pt x="204121" y="758344"/>
                </a:cubicBezTo>
                <a:cubicBezTo>
                  <a:pt x="198999" y="778142"/>
                  <a:pt x="192245" y="797484"/>
                  <a:pt x="183928" y="816173"/>
                </a:cubicBezTo>
                <a:lnTo>
                  <a:pt x="183928" y="816173"/>
                </a:lnTo>
                <a:cubicBezTo>
                  <a:pt x="181356" y="829468"/>
                  <a:pt x="178308" y="842952"/>
                  <a:pt x="176594" y="856531"/>
                </a:cubicBezTo>
                <a:cubicBezTo>
                  <a:pt x="174332" y="869844"/>
                  <a:pt x="172996" y="883297"/>
                  <a:pt x="172593" y="896793"/>
                </a:cubicBezTo>
                <a:cubicBezTo>
                  <a:pt x="170783" y="957662"/>
                  <a:pt x="172593" y="995930"/>
                  <a:pt x="166116" y="1014542"/>
                </a:cubicBezTo>
                <a:cubicBezTo>
                  <a:pt x="159639" y="1033154"/>
                  <a:pt x="147828" y="1032489"/>
                  <a:pt x="128016" y="1012168"/>
                </a:cubicBezTo>
                <a:cubicBezTo>
                  <a:pt x="119444" y="1002672"/>
                  <a:pt x="108966" y="1014827"/>
                  <a:pt x="102299" y="983681"/>
                </a:cubicBezTo>
                <a:lnTo>
                  <a:pt x="102870" y="981307"/>
                </a:lnTo>
                <a:lnTo>
                  <a:pt x="102299" y="982161"/>
                </a:lnTo>
                <a:cubicBezTo>
                  <a:pt x="90015" y="934301"/>
                  <a:pt x="87617" y="884452"/>
                  <a:pt x="95250" y="835640"/>
                </a:cubicBezTo>
                <a:cubicBezTo>
                  <a:pt x="103076" y="784563"/>
                  <a:pt x="114664" y="734130"/>
                  <a:pt x="129921" y="684751"/>
                </a:cubicBezTo>
                <a:cubicBezTo>
                  <a:pt x="238531" y="318407"/>
                  <a:pt x="555675" y="51835"/>
                  <a:pt x="936212" y="7030"/>
                </a:cubicBezTo>
                <a:cubicBezTo>
                  <a:pt x="997820" y="-150"/>
                  <a:pt x="1059947" y="-1835"/>
                  <a:pt x="1121855" y="1997"/>
                </a:cubicBezTo>
                <a:cubicBezTo>
                  <a:pt x="1183774" y="5595"/>
                  <a:pt x="1245223" y="14941"/>
                  <a:pt x="1305401" y="29915"/>
                </a:cubicBezTo>
                <a:cubicBezTo>
                  <a:pt x="1453647" y="66828"/>
                  <a:pt x="1591859" y="135998"/>
                  <a:pt x="1710119" y="232462"/>
                </a:cubicBezTo>
                <a:cubicBezTo>
                  <a:pt x="1828153" y="329224"/>
                  <a:pt x="1924167" y="449935"/>
                  <a:pt x="1991773" y="586563"/>
                </a:cubicBezTo>
                <a:cubicBezTo>
                  <a:pt x="2028254" y="661106"/>
                  <a:pt x="2059972" y="739637"/>
                  <a:pt x="2074259" y="82339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371;p21">
            <a:extLst>
              <a:ext uri="{FF2B5EF4-FFF2-40B4-BE49-F238E27FC236}">
                <a16:creationId xmlns:a16="http://schemas.microsoft.com/office/drawing/2014/main" id="{0AC289E4-F445-D92C-491A-456994B474BE}"/>
              </a:ext>
            </a:extLst>
          </p:cNvPr>
          <p:cNvGrpSpPr/>
          <p:nvPr/>
        </p:nvGrpSpPr>
        <p:grpSpPr>
          <a:xfrm>
            <a:off x="10890614" y="2044866"/>
            <a:ext cx="365084" cy="405687"/>
            <a:chOff x="7587063" y="2593818"/>
            <a:chExt cx="391595" cy="440725"/>
          </a:xfrm>
        </p:grpSpPr>
        <p:sp>
          <p:nvSpPr>
            <p:cNvPr id="54" name="Google Shape;372;p21">
              <a:extLst>
                <a:ext uri="{FF2B5EF4-FFF2-40B4-BE49-F238E27FC236}">
                  <a16:creationId xmlns:a16="http://schemas.microsoft.com/office/drawing/2014/main" id="{E3E3F2BD-CD1B-785F-6F8A-5C9720B04C85}"/>
                </a:ext>
              </a:extLst>
            </p:cNvPr>
            <p:cNvSpPr/>
            <p:nvPr/>
          </p:nvSpPr>
          <p:spPr>
            <a:xfrm>
              <a:off x="7739690" y="2593885"/>
              <a:ext cx="238929" cy="206955"/>
            </a:xfrm>
            <a:custGeom>
              <a:avLst/>
              <a:gdLst/>
              <a:ahLst/>
              <a:cxnLst/>
              <a:rect l="l" t="t" r="r" b="b"/>
              <a:pathLst>
                <a:path w="238929" h="206955" extrusionOk="0">
                  <a:moveTo>
                    <a:pt x="51" y="124725"/>
                  </a:moveTo>
                  <a:cubicBezTo>
                    <a:pt x="1086" y="139638"/>
                    <a:pt x="18124" y="147803"/>
                    <a:pt x="30439" y="139331"/>
                  </a:cubicBezTo>
                  <a:cubicBezTo>
                    <a:pt x="41272" y="131873"/>
                    <a:pt x="56061" y="139641"/>
                    <a:pt x="56061" y="152803"/>
                  </a:cubicBezTo>
                  <a:lnTo>
                    <a:pt x="56061" y="206956"/>
                  </a:lnTo>
                  <a:lnTo>
                    <a:pt x="96629" y="206956"/>
                  </a:lnTo>
                  <a:cubicBezTo>
                    <a:pt x="89424" y="177536"/>
                    <a:pt x="112751" y="148874"/>
                    <a:pt x="143780" y="151016"/>
                  </a:cubicBezTo>
                  <a:cubicBezTo>
                    <a:pt x="171081" y="152908"/>
                    <a:pt x="191326" y="179196"/>
                    <a:pt x="184509" y="206956"/>
                  </a:cubicBezTo>
                  <a:lnTo>
                    <a:pt x="225487" y="206956"/>
                  </a:lnTo>
                  <a:cubicBezTo>
                    <a:pt x="259776" y="155113"/>
                    <a:pt x="225243" y="80107"/>
                    <a:pt x="158425" y="76676"/>
                  </a:cubicBezTo>
                  <a:cubicBezTo>
                    <a:pt x="165980" y="36777"/>
                    <a:pt x="135217" y="0"/>
                    <a:pt x="94900" y="0"/>
                  </a:cubicBezTo>
                  <a:cubicBezTo>
                    <a:pt x="80336" y="0"/>
                    <a:pt x="66882" y="4841"/>
                    <a:pt x="56061" y="12996"/>
                  </a:cubicBezTo>
                  <a:lnTo>
                    <a:pt x="56061" y="93818"/>
                  </a:lnTo>
                  <a:cubicBezTo>
                    <a:pt x="56061" y="106971"/>
                    <a:pt x="41284" y="114752"/>
                    <a:pt x="30438" y="107291"/>
                  </a:cubicBezTo>
                  <a:cubicBezTo>
                    <a:pt x="17260" y="98225"/>
                    <a:pt x="-1091" y="108239"/>
                    <a:pt x="51" y="124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73;p21">
              <a:extLst>
                <a:ext uri="{FF2B5EF4-FFF2-40B4-BE49-F238E27FC236}">
                  <a16:creationId xmlns:a16="http://schemas.microsoft.com/office/drawing/2014/main" id="{3CEB94B4-07D7-AF24-323E-965E9BF6F805}"/>
                </a:ext>
              </a:extLst>
            </p:cNvPr>
            <p:cNvSpPr/>
            <p:nvPr/>
          </p:nvSpPr>
          <p:spPr>
            <a:xfrm>
              <a:off x="7587063" y="2593818"/>
              <a:ext cx="182872" cy="263075"/>
            </a:xfrm>
            <a:custGeom>
              <a:avLst/>
              <a:gdLst/>
              <a:ahLst/>
              <a:cxnLst/>
              <a:rect l="l" t="t" r="r" b="b"/>
              <a:pathLst>
                <a:path w="182872" h="263075" extrusionOk="0">
                  <a:moveTo>
                    <a:pt x="68857" y="207024"/>
                  </a:moveTo>
                  <a:cubicBezTo>
                    <a:pt x="82012" y="207024"/>
                    <a:pt x="89791" y="221804"/>
                    <a:pt x="82327" y="232648"/>
                  </a:cubicBezTo>
                  <a:cubicBezTo>
                    <a:pt x="73303" y="245760"/>
                    <a:pt x="83211" y="264168"/>
                    <a:pt x="99767" y="263025"/>
                  </a:cubicBezTo>
                  <a:cubicBezTo>
                    <a:pt x="114713" y="261989"/>
                    <a:pt x="122838" y="244937"/>
                    <a:pt x="114377" y="232645"/>
                  </a:cubicBezTo>
                  <a:cubicBezTo>
                    <a:pt x="106916" y="221806"/>
                    <a:pt x="114691" y="207024"/>
                    <a:pt x="127850" y="207024"/>
                  </a:cubicBezTo>
                  <a:lnTo>
                    <a:pt x="182873" y="207024"/>
                  </a:lnTo>
                  <a:lnTo>
                    <a:pt x="182873" y="167302"/>
                  </a:lnTo>
                  <a:cubicBezTo>
                    <a:pt x="155051" y="174137"/>
                    <a:pt x="128814" y="153815"/>
                    <a:pt x="126925" y="126577"/>
                  </a:cubicBezTo>
                  <a:cubicBezTo>
                    <a:pt x="124782" y="95679"/>
                    <a:pt x="153324" y="72198"/>
                    <a:pt x="182873" y="79433"/>
                  </a:cubicBezTo>
                  <a:lnTo>
                    <a:pt x="182873" y="13064"/>
                  </a:lnTo>
                  <a:cubicBezTo>
                    <a:pt x="136550" y="-21846"/>
                    <a:pt x="70190" y="18015"/>
                    <a:pt x="80355" y="75889"/>
                  </a:cubicBezTo>
                  <a:cubicBezTo>
                    <a:pt x="13138" y="79460"/>
                    <a:pt x="-20877" y="154629"/>
                    <a:pt x="13708" y="207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74;p21">
              <a:extLst>
                <a:ext uri="{FF2B5EF4-FFF2-40B4-BE49-F238E27FC236}">
                  <a16:creationId xmlns:a16="http://schemas.microsoft.com/office/drawing/2014/main" id="{08F3B7F3-6F57-C782-A6F1-F3B1F708F07C}"/>
                </a:ext>
              </a:extLst>
            </p:cNvPr>
            <p:cNvSpPr/>
            <p:nvPr/>
          </p:nvSpPr>
          <p:spPr>
            <a:xfrm>
              <a:off x="7795751" y="2770605"/>
              <a:ext cx="182907" cy="263938"/>
            </a:xfrm>
            <a:custGeom>
              <a:avLst/>
              <a:gdLst/>
              <a:ahLst/>
              <a:cxnLst/>
              <a:rect l="l" t="t" r="r" b="b"/>
              <a:pathLst>
                <a:path w="182907" h="263938" extrusionOk="0">
                  <a:moveTo>
                    <a:pt x="168993" y="56053"/>
                  </a:moveTo>
                  <a:lnTo>
                    <a:pt x="114015" y="56053"/>
                  </a:lnTo>
                  <a:cubicBezTo>
                    <a:pt x="100854" y="56053"/>
                    <a:pt x="93082" y="41269"/>
                    <a:pt x="100543" y="30430"/>
                  </a:cubicBezTo>
                  <a:cubicBezTo>
                    <a:pt x="109011" y="18133"/>
                    <a:pt x="100864" y="1087"/>
                    <a:pt x="85933" y="51"/>
                  </a:cubicBezTo>
                  <a:cubicBezTo>
                    <a:pt x="69380" y="-1098"/>
                    <a:pt x="59466" y="17310"/>
                    <a:pt x="68493" y="30428"/>
                  </a:cubicBezTo>
                  <a:cubicBezTo>
                    <a:pt x="75954" y="41272"/>
                    <a:pt x="68182" y="56053"/>
                    <a:pt x="55023" y="56053"/>
                  </a:cubicBezTo>
                  <a:lnTo>
                    <a:pt x="0" y="56053"/>
                  </a:lnTo>
                  <a:lnTo>
                    <a:pt x="0" y="95751"/>
                  </a:lnTo>
                  <a:cubicBezTo>
                    <a:pt x="29464" y="88537"/>
                    <a:pt x="58096" y="111922"/>
                    <a:pt x="55948" y="142895"/>
                  </a:cubicBezTo>
                  <a:cubicBezTo>
                    <a:pt x="54058" y="170143"/>
                    <a:pt x="27814" y="190449"/>
                    <a:pt x="0" y="183621"/>
                  </a:cubicBezTo>
                  <a:lnTo>
                    <a:pt x="0" y="250875"/>
                  </a:lnTo>
                  <a:cubicBezTo>
                    <a:pt x="46323" y="285785"/>
                    <a:pt x="112683" y="245923"/>
                    <a:pt x="102518" y="188050"/>
                  </a:cubicBezTo>
                  <a:cubicBezTo>
                    <a:pt x="168119" y="184563"/>
                    <a:pt x="204582" y="110966"/>
                    <a:pt x="168993" y="56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75;p21">
              <a:extLst>
                <a:ext uri="{FF2B5EF4-FFF2-40B4-BE49-F238E27FC236}">
                  <a16:creationId xmlns:a16="http://schemas.microsoft.com/office/drawing/2014/main" id="{5EA49923-D856-A34C-F1C8-F4B77BB8ACBC}"/>
                </a:ext>
              </a:extLst>
            </p:cNvPr>
            <p:cNvSpPr/>
            <p:nvPr/>
          </p:nvSpPr>
          <p:spPr>
            <a:xfrm>
              <a:off x="7587070" y="2826658"/>
              <a:ext cx="238925" cy="207818"/>
            </a:xfrm>
            <a:custGeom>
              <a:avLst/>
              <a:gdLst/>
              <a:ahLst/>
              <a:cxnLst/>
              <a:rect l="l" t="t" r="r" b="b"/>
              <a:pathLst>
                <a:path w="238925" h="207818" extrusionOk="0">
                  <a:moveTo>
                    <a:pt x="238875" y="85056"/>
                  </a:moveTo>
                  <a:cubicBezTo>
                    <a:pt x="240017" y="68578"/>
                    <a:pt x="221667" y="58554"/>
                    <a:pt x="208489" y="67624"/>
                  </a:cubicBezTo>
                  <a:cubicBezTo>
                    <a:pt x="197649" y="75077"/>
                    <a:pt x="182865" y="67316"/>
                    <a:pt x="182865" y="54152"/>
                  </a:cubicBezTo>
                  <a:lnTo>
                    <a:pt x="182865" y="0"/>
                  </a:lnTo>
                  <a:lnTo>
                    <a:pt x="142274" y="0"/>
                  </a:lnTo>
                  <a:cubicBezTo>
                    <a:pt x="149301" y="28595"/>
                    <a:pt x="127520" y="56053"/>
                    <a:pt x="98289" y="56053"/>
                  </a:cubicBezTo>
                  <a:cubicBezTo>
                    <a:pt x="68782" y="56053"/>
                    <a:pt x="47473" y="28249"/>
                    <a:pt x="54394" y="0"/>
                  </a:cubicBezTo>
                  <a:lnTo>
                    <a:pt x="13705" y="0"/>
                  </a:lnTo>
                  <a:cubicBezTo>
                    <a:pt x="-20862" y="52389"/>
                    <a:pt x="13088" y="127680"/>
                    <a:pt x="80501" y="131142"/>
                  </a:cubicBezTo>
                  <a:cubicBezTo>
                    <a:pt x="72946" y="171041"/>
                    <a:pt x="103710" y="207818"/>
                    <a:pt x="144027" y="207818"/>
                  </a:cubicBezTo>
                  <a:cubicBezTo>
                    <a:pt x="158590" y="207818"/>
                    <a:pt x="172045" y="202977"/>
                    <a:pt x="182866" y="194822"/>
                  </a:cubicBezTo>
                  <a:lnTo>
                    <a:pt x="182866" y="113137"/>
                  </a:lnTo>
                  <a:cubicBezTo>
                    <a:pt x="182866" y="99986"/>
                    <a:pt x="197644" y="92203"/>
                    <a:pt x="208486" y="99664"/>
                  </a:cubicBezTo>
                  <a:cubicBezTo>
                    <a:pt x="220777" y="108123"/>
                    <a:pt x="237838" y="99999"/>
                    <a:pt x="238875" y="85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376;p21">
            <a:extLst>
              <a:ext uri="{FF2B5EF4-FFF2-40B4-BE49-F238E27FC236}">
                <a16:creationId xmlns:a16="http://schemas.microsoft.com/office/drawing/2014/main" id="{3F795E10-B349-1858-3150-81E2231AA341}"/>
              </a:ext>
            </a:extLst>
          </p:cNvPr>
          <p:cNvGrpSpPr/>
          <p:nvPr/>
        </p:nvGrpSpPr>
        <p:grpSpPr>
          <a:xfrm>
            <a:off x="17870037" y="1572492"/>
            <a:ext cx="405687" cy="405686"/>
            <a:chOff x="7562499" y="3566844"/>
            <a:chExt cx="440725" cy="440724"/>
          </a:xfrm>
        </p:grpSpPr>
        <p:sp>
          <p:nvSpPr>
            <p:cNvPr id="59" name="Google Shape;377;p21">
              <a:extLst>
                <a:ext uri="{FF2B5EF4-FFF2-40B4-BE49-F238E27FC236}">
                  <a16:creationId xmlns:a16="http://schemas.microsoft.com/office/drawing/2014/main" id="{3F807F39-ED99-1260-6190-B5C49B9CC70B}"/>
                </a:ext>
              </a:extLst>
            </p:cNvPr>
            <p:cNvSpPr/>
            <p:nvPr/>
          </p:nvSpPr>
          <p:spPr>
            <a:xfrm>
              <a:off x="7562499" y="3566844"/>
              <a:ext cx="440725" cy="78331"/>
            </a:xfrm>
            <a:custGeom>
              <a:avLst/>
              <a:gdLst/>
              <a:ahLst/>
              <a:cxnLst/>
              <a:rect l="l" t="t" r="r" b="b"/>
              <a:pathLst>
                <a:path w="440725" h="78331" extrusionOk="0">
                  <a:moveTo>
                    <a:pt x="427813" y="0"/>
                  </a:move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lnTo>
                    <a:pt x="0" y="78332"/>
                  </a:lnTo>
                  <a:lnTo>
                    <a:pt x="440725" y="78332"/>
                  </a:lnTo>
                  <a:lnTo>
                    <a:pt x="440725" y="12912"/>
                  </a:lnTo>
                  <a:cubicBezTo>
                    <a:pt x="440725" y="5781"/>
                    <a:pt x="434944" y="0"/>
                    <a:pt x="427813" y="0"/>
                  </a:cubicBezTo>
                  <a:close/>
                  <a:moveTo>
                    <a:pt x="297834" y="52078"/>
                  </a:moveTo>
                  <a:cubicBezTo>
                    <a:pt x="290703" y="52078"/>
                    <a:pt x="284922" y="46297"/>
                    <a:pt x="284922" y="39166"/>
                  </a:cubicBezTo>
                  <a:cubicBezTo>
                    <a:pt x="284922" y="32035"/>
                    <a:pt x="290703" y="26254"/>
                    <a:pt x="297834" y="26254"/>
                  </a:cubicBezTo>
                  <a:cubicBezTo>
                    <a:pt x="304964" y="26254"/>
                    <a:pt x="310746" y="32035"/>
                    <a:pt x="310746" y="39166"/>
                  </a:cubicBezTo>
                  <a:cubicBezTo>
                    <a:pt x="310746" y="46297"/>
                    <a:pt x="304964" y="52078"/>
                    <a:pt x="297834" y="52078"/>
                  </a:cubicBezTo>
                  <a:close/>
                  <a:moveTo>
                    <a:pt x="349481" y="52078"/>
                  </a:moveTo>
                  <a:cubicBezTo>
                    <a:pt x="342350" y="52078"/>
                    <a:pt x="336569" y="46297"/>
                    <a:pt x="336569" y="39166"/>
                  </a:cubicBezTo>
                  <a:cubicBezTo>
                    <a:pt x="336569" y="32035"/>
                    <a:pt x="342350" y="26254"/>
                    <a:pt x="349481" y="26254"/>
                  </a:cubicBezTo>
                  <a:cubicBezTo>
                    <a:pt x="356612" y="26254"/>
                    <a:pt x="362393" y="32035"/>
                    <a:pt x="362393" y="39166"/>
                  </a:cubicBezTo>
                  <a:cubicBezTo>
                    <a:pt x="362393" y="46297"/>
                    <a:pt x="356612" y="52078"/>
                    <a:pt x="349481" y="52078"/>
                  </a:cubicBezTo>
                  <a:close/>
                  <a:moveTo>
                    <a:pt x="401129" y="52078"/>
                  </a:moveTo>
                  <a:cubicBezTo>
                    <a:pt x="393998" y="52078"/>
                    <a:pt x="388217" y="46297"/>
                    <a:pt x="388217" y="39166"/>
                  </a:cubicBezTo>
                  <a:cubicBezTo>
                    <a:pt x="388217" y="32035"/>
                    <a:pt x="393998" y="26254"/>
                    <a:pt x="401129" y="26254"/>
                  </a:cubicBezTo>
                  <a:cubicBezTo>
                    <a:pt x="408259" y="26254"/>
                    <a:pt x="414040" y="32035"/>
                    <a:pt x="414040" y="39166"/>
                  </a:cubicBezTo>
                  <a:cubicBezTo>
                    <a:pt x="414040" y="46297"/>
                    <a:pt x="408259" y="52078"/>
                    <a:pt x="401129" y="520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78;p21">
              <a:extLst>
                <a:ext uri="{FF2B5EF4-FFF2-40B4-BE49-F238E27FC236}">
                  <a16:creationId xmlns:a16="http://schemas.microsoft.com/office/drawing/2014/main" id="{D46A4EC5-BA60-6098-7E65-FCB96774D808}"/>
                </a:ext>
              </a:extLst>
            </p:cNvPr>
            <p:cNvSpPr/>
            <p:nvPr/>
          </p:nvSpPr>
          <p:spPr>
            <a:xfrm>
              <a:off x="7667515" y="3760020"/>
              <a:ext cx="232413" cy="50787"/>
            </a:xfrm>
            <a:custGeom>
              <a:avLst/>
              <a:gdLst/>
              <a:ahLst/>
              <a:cxnLst/>
              <a:rect l="l" t="t" r="r" b="b"/>
              <a:pathLst>
                <a:path w="232413" h="50787" extrusionOk="0">
                  <a:moveTo>
                    <a:pt x="25393" y="50788"/>
                  </a:moveTo>
                  <a:lnTo>
                    <a:pt x="139573" y="50788"/>
                  </a:lnTo>
                  <a:lnTo>
                    <a:pt x="139573" y="44231"/>
                  </a:lnTo>
                  <a:cubicBezTo>
                    <a:pt x="139573" y="32443"/>
                    <a:pt x="154159" y="26817"/>
                    <a:pt x="162069" y="35578"/>
                  </a:cubicBezTo>
                  <a:lnTo>
                    <a:pt x="175799" y="50787"/>
                  </a:lnTo>
                  <a:lnTo>
                    <a:pt x="207020" y="50787"/>
                  </a:lnTo>
                  <a:cubicBezTo>
                    <a:pt x="221023" y="50787"/>
                    <a:pt x="232414" y="39396"/>
                    <a:pt x="232414" y="25393"/>
                  </a:cubicBezTo>
                  <a:cubicBezTo>
                    <a:pt x="232414" y="11391"/>
                    <a:pt x="221023" y="0"/>
                    <a:pt x="207020" y="0"/>
                  </a:cubicBezTo>
                  <a:lnTo>
                    <a:pt x="25393" y="0"/>
                  </a:lnTo>
                  <a:cubicBezTo>
                    <a:pt x="11391" y="0"/>
                    <a:pt x="0" y="11391"/>
                    <a:pt x="0" y="25393"/>
                  </a:cubicBezTo>
                  <a:cubicBezTo>
                    <a:pt x="0" y="39396"/>
                    <a:pt x="11391" y="50788"/>
                    <a:pt x="25393" y="507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79;p21">
              <a:extLst>
                <a:ext uri="{FF2B5EF4-FFF2-40B4-BE49-F238E27FC236}">
                  <a16:creationId xmlns:a16="http://schemas.microsoft.com/office/drawing/2014/main" id="{3CBEDEDB-E478-61B5-485D-4655CDB484A8}"/>
                </a:ext>
              </a:extLst>
            </p:cNvPr>
            <p:cNvSpPr/>
            <p:nvPr/>
          </p:nvSpPr>
          <p:spPr>
            <a:xfrm>
              <a:off x="7832912" y="3837822"/>
              <a:ext cx="37212" cy="55533"/>
            </a:xfrm>
            <a:custGeom>
              <a:avLst/>
              <a:gdLst/>
              <a:ahLst/>
              <a:cxnLst/>
              <a:rect l="l" t="t" r="r" b="b"/>
              <a:pathLst>
                <a:path w="37212" h="55533" extrusionOk="0">
                  <a:moveTo>
                    <a:pt x="0" y="55534"/>
                  </a:moveTo>
                  <a:lnTo>
                    <a:pt x="37213" y="4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80;p21">
              <a:extLst>
                <a:ext uri="{FF2B5EF4-FFF2-40B4-BE49-F238E27FC236}">
                  <a16:creationId xmlns:a16="http://schemas.microsoft.com/office/drawing/2014/main" id="{54B820E9-DE21-8462-79A2-343BCF6D3694}"/>
                </a:ext>
              </a:extLst>
            </p:cNvPr>
            <p:cNvSpPr/>
            <p:nvPr/>
          </p:nvSpPr>
          <p:spPr>
            <a:xfrm>
              <a:off x="7562499" y="3670999"/>
              <a:ext cx="440725" cy="336569"/>
            </a:xfrm>
            <a:custGeom>
              <a:avLst/>
              <a:gdLst/>
              <a:ahLst/>
              <a:cxnLst/>
              <a:rect l="l" t="t" r="r" b="b"/>
              <a:pathLst>
                <a:path w="440725" h="336569" extrusionOk="0">
                  <a:moveTo>
                    <a:pt x="0" y="323657"/>
                  </a:moveTo>
                  <a:cubicBezTo>
                    <a:pt x="0" y="330788"/>
                    <a:pt x="5781" y="336569"/>
                    <a:pt x="12912" y="336569"/>
                  </a:cubicBezTo>
                  <a:lnTo>
                    <a:pt x="427813" y="336569"/>
                  </a:lnTo>
                  <a:cubicBezTo>
                    <a:pt x="434944" y="336569"/>
                    <a:pt x="440725" y="330788"/>
                    <a:pt x="440725" y="323657"/>
                  </a:cubicBezTo>
                  <a:lnTo>
                    <a:pt x="440725" y="0"/>
                  </a:lnTo>
                  <a:lnTo>
                    <a:pt x="0" y="0"/>
                  </a:lnTo>
                  <a:close/>
                  <a:moveTo>
                    <a:pt x="130410" y="63198"/>
                  </a:moveTo>
                  <a:lnTo>
                    <a:pt x="312037" y="63198"/>
                  </a:lnTo>
                  <a:cubicBezTo>
                    <a:pt x="340278" y="63198"/>
                    <a:pt x="363254" y="86173"/>
                    <a:pt x="363254" y="114415"/>
                  </a:cubicBezTo>
                  <a:cubicBezTo>
                    <a:pt x="363254" y="142656"/>
                    <a:pt x="340278" y="165632"/>
                    <a:pt x="312037" y="165632"/>
                  </a:cubicBezTo>
                  <a:lnTo>
                    <a:pt x="304128" y="165632"/>
                  </a:lnTo>
                  <a:lnTo>
                    <a:pt x="339392" y="204694"/>
                  </a:lnTo>
                  <a:cubicBezTo>
                    <a:pt x="345441" y="211394"/>
                    <a:pt x="342923" y="222136"/>
                    <a:pt x="334443" y="225397"/>
                  </a:cubicBezTo>
                  <a:lnTo>
                    <a:pt x="310340" y="234668"/>
                  </a:lnTo>
                  <a:lnTo>
                    <a:pt x="318477" y="255825"/>
                  </a:lnTo>
                  <a:cubicBezTo>
                    <a:pt x="321037" y="262480"/>
                    <a:pt x="317717" y="269951"/>
                    <a:pt x="311061" y="272511"/>
                  </a:cubicBezTo>
                  <a:cubicBezTo>
                    <a:pt x="304393" y="275076"/>
                    <a:pt x="296930" y="271738"/>
                    <a:pt x="294375" y="265095"/>
                  </a:cubicBezTo>
                  <a:lnTo>
                    <a:pt x="286238" y="243939"/>
                  </a:lnTo>
                  <a:lnTo>
                    <a:pt x="262136" y="253209"/>
                  </a:lnTo>
                  <a:cubicBezTo>
                    <a:pt x="253681" y="256462"/>
                    <a:pt x="244589" y="250198"/>
                    <a:pt x="244589" y="241157"/>
                  </a:cubicBezTo>
                  <a:lnTo>
                    <a:pt x="244589" y="165633"/>
                  </a:lnTo>
                  <a:lnTo>
                    <a:pt x="130410" y="165633"/>
                  </a:lnTo>
                  <a:cubicBezTo>
                    <a:pt x="102168" y="165633"/>
                    <a:pt x="79193" y="142657"/>
                    <a:pt x="79193" y="114415"/>
                  </a:cubicBezTo>
                  <a:cubicBezTo>
                    <a:pt x="79193" y="86174"/>
                    <a:pt x="102168" y="63198"/>
                    <a:pt x="130410" y="63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381;p21">
            <a:extLst>
              <a:ext uri="{FF2B5EF4-FFF2-40B4-BE49-F238E27FC236}">
                <a16:creationId xmlns:a16="http://schemas.microsoft.com/office/drawing/2014/main" id="{6067971D-4ED1-15C5-D04B-F37016D26A82}"/>
              </a:ext>
            </a:extLst>
          </p:cNvPr>
          <p:cNvGrpSpPr/>
          <p:nvPr/>
        </p:nvGrpSpPr>
        <p:grpSpPr>
          <a:xfrm>
            <a:off x="13275987" y="1572506"/>
            <a:ext cx="405685" cy="405686"/>
            <a:chOff x="4386649" y="3566844"/>
            <a:chExt cx="440722" cy="440724"/>
          </a:xfrm>
        </p:grpSpPr>
        <p:sp>
          <p:nvSpPr>
            <p:cNvPr id="128" name="Google Shape;382;p21">
              <a:extLst>
                <a:ext uri="{FF2B5EF4-FFF2-40B4-BE49-F238E27FC236}">
                  <a16:creationId xmlns:a16="http://schemas.microsoft.com/office/drawing/2014/main" id="{85BBB897-DDC3-8569-6F55-17CD76B10F6F}"/>
                </a:ext>
              </a:extLst>
            </p:cNvPr>
            <p:cNvSpPr/>
            <p:nvPr/>
          </p:nvSpPr>
          <p:spPr>
            <a:xfrm>
              <a:off x="4467882" y="3566844"/>
              <a:ext cx="242424" cy="52508"/>
            </a:xfrm>
            <a:custGeom>
              <a:avLst/>
              <a:gdLst/>
              <a:ahLst/>
              <a:cxnLst/>
              <a:rect l="l" t="t" r="r" b="b"/>
              <a:pathLst>
                <a:path w="242424" h="52508" extrusionOk="0">
                  <a:moveTo>
                    <a:pt x="10011" y="52508"/>
                  </a:moveTo>
                  <a:lnTo>
                    <a:pt x="242425" y="52508"/>
                  </a:lnTo>
                  <a:lnTo>
                    <a:pt x="242425" y="45622"/>
                  </a:lnTo>
                  <a:cubicBezTo>
                    <a:pt x="242425" y="20470"/>
                    <a:pt x="221955" y="0"/>
                    <a:pt x="196803" y="0"/>
                  </a:cubicBezTo>
                  <a:lnTo>
                    <a:pt x="0" y="0"/>
                  </a:lnTo>
                  <a:cubicBezTo>
                    <a:pt x="14060" y="20831"/>
                    <a:pt x="8878" y="39300"/>
                    <a:pt x="10011" y="5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83;p21">
              <a:extLst>
                <a:ext uri="{FF2B5EF4-FFF2-40B4-BE49-F238E27FC236}">
                  <a16:creationId xmlns:a16="http://schemas.microsoft.com/office/drawing/2014/main" id="{2BDDA39A-947A-C041-C5B2-2E3AA22485A1}"/>
                </a:ext>
              </a:extLst>
            </p:cNvPr>
            <p:cNvSpPr/>
            <p:nvPr/>
          </p:nvSpPr>
          <p:spPr>
            <a:xfrm>
              <a:off x="4386649" y="3566844"/>
              <a:ext cx="284921" cy="414901"/>
            </a:xfrm>
            <a:custGeom>
              <a:avLst/>
              <a:gdLst/>
              <a:ahLst/>
              <a:cxnLst/>
              <a:rect l="l" t="t" r="r" b="b"/>
              <a:pathLst>
                <a:path w="284921" h="414901" extrusionOk="0">
                  <a:moveTo>
                    <a:pt x="123093" y="310393"/>
                  </a:moveTo>
                  <a:cubicBezTo>
                    <a:pt x="123093" y="303332"/>
                    <a:pt x="128763" y="297603"/>
                    <a:pt x="135798" y="297491"/>
                  </a:cubicBezTo>
                  <a:cubicBezTo>
                    <a:pt x="138040" y="279179"/>
                    <a:pt x="143583" y="261874"/>
                    <a:pt x="151811" y="246186"/>
                  </a:cubicBezTo>
                  <a:lnTo>
                    <a:pt x="136005" y="246186"/>
                  </a:lnTo>
                  <a:cubicBezTo>
                    <a:pt x="128874" y="246186"/>
                    <a:pt x="123093" y="240405"/>
                    <a:pt x="123093" y="233274"/>
                  </a:cubicBezTo>
                  <a:cubicBezTo>
                    <a:pt x="123093" y="226144"/>
                    <a:pt x="128874" y="220363"/>
                    <a:pt x="136005" y="220363"/>
                  </a:cubicBezTo>
                  <a:lnTo>
                    <a:pt x="168937" y="220363"/>
                  </a:lnTo>
                  <a:cubicBezTo>
                    <a:pt x="196511" y="186840"/>
                    <a:pt x="238257" y="165396"/>
                    <a:pt x="284922" y="165277"/>
                  </a:cubicBezTo>
                  <a:lnTo>
                    <a:pt x="284922" y="78332"/>
                  </a:lnTo>
                  <a:lnTo>
                    <a:pt x="78332" y="78332"/>
                  </a:lnTo>
                  <a:cubicBezTo>
                    <a:pt x="71201" y="78332"/>
                    <a:pt x="65420" y="72551"/>
                    <a:pt x="65420" y="65420"/>
                  </a:cubicBezTo>
                  <a:lnTo>
                    <a:pt x="65420" y="32710"/>
                  </a:lnTo>
                  <a:cubicBezTo>
                    <a:pt x="65420" y="14674"/>
                    <a:pt x="50746" y="0"/>
                    <a:pt x="32710" y="0"/>
                  </a:cubicBezTo>
                  <a:cubicBezTo>
                    <a:pt x="14674" y="0"/>
                    <a:pt x="0" y="14674"/>
                    <a:pt x="0" y="32710"/>
                  </a:cubicBezTo>
                  <a:lnTo>
                    <a:pt x="0" y="401989"/>
                  </a:lnTo>
                  <a:cubicBezTo>
                    <a:pt x="0" y="409120"/>
                    <a:pt x="5781" y="414901"/>
                    <a:pt x="12912" y="414901"/>
                  </a:cubicBezTo>
                  <a:lnTo>
                    <a:pt x="171860" y="414901"/>
                  </a:lnTo>
                  <a:cubicBezTo>
                    <a:pt x="150219" y="390129"/>
                    <a:pt x="136538" y="358235"/>
                    <a:pt x="134852" y="323246"/>
                  </a:cubicBezTo>
                  <a:cubicBezTo>
                    <a:pt x="128261" y="322661"/>
                    <a:pt x="123093" y="317133"/>
                    <a:pt x="123093" y="310393"/>
                  </a:cubicBezTo>
                  <a:close/>
                  <a:moveTo>
                    <a:pt x="136005" y="142891"/>
                  </a:moveTo>
                  <a:lnTo>
                    <a:pt x="217780" y="142891"/>
                  </a:lnTo>
                  <a:cubicBezTo>
                    <a:pt x="224911" y="142891"/>
                    <a:pt x="230692" y="148672"/>
                    <a:pt x="230692" y="155803"/>
                  </a:cubicBezTo>
                  <a:cubicBezTo>
                    <a:pt x="230692" y="162934"/>
                    <a:pt x="224911" y="168715"/>
                    <a:pt x="217780" y="168715"/>
                  </a:cubicBezTo>
                  <a:lnTo>
                    <a:pt x="136005" y="168715"/>
                  </a:lnTo>
                  <a:cubicBezTo>
                    <a:pt x="128874" y="168715"/>
                    <a:pt x="123093" y="162934"/>
                    <a:pt x="123093" y="155803"/>
                  </a:cubicBezTo>
                  <a:cubicBezTo>
                    <a:pt x="123093" y="148672"/>
                    <a:pt x="128873" y="142891"/>
                    <a:pt x="136005" y="142891"/>
                  </a:cubicBezTo>
                  <a:close/>
                  <a:moveTo>
                    <a:pt x="105969" y="307041"/>
                  </a:moveTo>
                  <a:lnTo>
                    <a:pt x="80575" y="332434"/>
                  </a:lnTo>
                  <a:cubicBezTo>
                    <a:pt x="75533" y="337477"/>
                    <a:pt x="67358" y="337477"/>
                    <a:pt x="62315" y="332434"/>
                  </a:cubicBezTo>
                  <a:lnTo>
                    <a:pt x="49403" y="319522"/>
                  </a:lnTo>
                  <a:cubicBezTo>
                    <a:pt x="44361" y="314481"/>
                    <a:pt x="44361" y="306305"/>
                    <a:pt x="49403" y="301262"/>
                  </a:cubicBezTo>
                  <a:cubicBezTo>
                    <a:pt x="54445" y="296221"/>
                    <a:pt x="62621" y="296221"/>
                    <a:pt x="67663" y="301262"/>
                  </a:cubicBezTo>
                  <a:lnTo>
                    <a:pt x="71446" y="305045"/>
                  </a:lnTo>
                  <a:lnTo>
                    <a:pt x="87709" y="288781"/>
                  </a:lnTo>
                  <a:cubicBezTo>
                    <a:pt x="92751" y="283739"/>
                    <a:pt x="100927" y="283739"/>
                    <a:pt x="105969" y="288781"/>
                  </a:cubicBezTo>
                  <a:cubicBezTo>
                    <a:pt x="111011" y="293823"/>
                    <a:pt x="111011" y="301999"/>
                    <a:pt x="105969" y="307041"/>
                  </a:cubicBezTo>
                  <a:close/>
                  <a:moveTo>
                    <a:pt x="105969" y="229922"/>
                  </a:moveTo>
                  <a:lnTo>
                    <a:pt x="80575" y="255316"/>
                  </a:lnTo>
                  <a:cubicBezTo>
                    <a:pt x="75533" y="260358"/>
                    <a:pt x="67358" y="260358"/>
                    <a:pt x="62315" y="255316"/>
                  </a:cubicBezTo>
                  <a:lnTo>
                    <a:pt x="49403" y="242404"/>
                  </a:lnTo>
                  <a:cubicBezTo>
                    <a:pt x="44361" y="237362"/>
                    <a:pt x="44361" y="229186"/>
                    <a:pt x="49403" y="224144"/>
                  </a:cubicBezTo>
                  <a:cubicBezTo>
                    <a:pt x="54445" y="219102"/>
                    <a:pt x="62621" y="219102"/>
                    <a:pt x="67663" y="224144"/>
                  </a:cubicBezTo>
                  <a:lnTo>
                    <a:pt x="71446" y="227926"/>
                  </a:lnTo>
                  <a:lnTo>
                    <a:pt x="87709" y="211662"/>
                  </a:lnTo>
                  <a:cubicBezTo>
                    <a:pt x="92751" y="206620"/>
                    <a:pt x="100927" y="206620"/>
                    <a:pt x="105969" y="211662"/>
                  </a:cubicBezTo>
                  <a:cubicBezTo>
                    <a:pt x="111011" y="216705"/>
                    <a:pt x="111011" y="224881"/>
                    <a:pt x="105969" y="229922"/>
                  </a:cubicBezTo>
                  <a:close/>
                  <a:moveTo>
                    <a:pt x="105969" y="151590"/>
                  </a:moveTo>
                  <a:lnTo>
                    <a:pt x="80575" y="176984"/>
                  </a:lnTo>
                  <a:cubicBezTo>
                    <a:pt x="75534" y="182026"/>
                    <a:pt x="67358" y="182027"/>
                    <a:pt x="62315" y="176984"/>
                  </a:cubicBezTo>
                  <a:lnTo>
                    <a:pt x="49403" y="164072"/>
                  </a:lnTo>
                  <a:cubicBezTo>
                    <a:pt x="44361" y="159029"/>
                    <a:pt x="44361" y="150855"/>
                    <a:pt x="49403" y="145812"/>
                  </a:cubicBezTo>
                  <a:cubicBezTo>
                    <a:pt x="54445" y="140769"/>
                    <a:pt x="62621" y="140769"/>
                    <a:pt x="67663" y="145812"/>
                  </a:cubicBezTo>
                  <a:lnTo>
                    <a:pt x="71446" y="149593"/>
                  </a:lnTo>
                  <a:lnTo>
                    <a:pt x="87709" y="133331"/>
                  </a:lnTo>
                  <a:cubicBezTo>
                    <a:pt x="92751" y="128288"/>
                    <a:pt x="100927" y="128288"/>
                    <a:pt x="105969" y="133331"/>
                  </a:cubicBezTo>
                  <a:cubicBezTo>
                    <a:pt x="111011" y="138373"/>
                    <a:pt x="111011" y="146549"/>
                    <a:pt x="105969" y="15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84;p21">
              <a:extLst>
                <a:ext uri="{FF2B5EF4-FFF2-40B4-BE49-F238E27FC236}">
                  <a16:creationId xmlns:a16="http://schemas.microsoft.com/office/drawing/2014/main" id="{D10E63E6-C599-FE6B-A1AB-DD85A8F732CF}"/>
                </a:ext>
              </a:extLst>
            </p:cNvPr>
            <p:cNvSpPr/>
            <p:nvPr/>
          </p:nvSpPr>
          <p:spPr>
            <a:xfrm>
              <a:off x="4628918" y="3839714"/>
              <a:ext cx="86079" cy="86079"/>
            </a:xfrm>
            <a:custGeom>
              <a:avLst/>
              <a:gdLst/>
              <a:ahLst/>
              <a:cxnLst/>
              <a:rect l="l" t="t" r="r" b="b"/>
              <a:pathLst>
                <a:path w="86079" h="86079" extrusionOk="0">
                  <a:moveTo>
                    <a:pt x="62929" y="4890"/>
                  </a:moveTo>
                  <a:cubicBezTo>
                    <a:pt x="56976" y="1773"/>
                    <a:pt x="50213" y="0"/>
                    <a:pt x="43040" y="0"/>
                  </a:cubicBezTo>
                  <a:cubicBezTo>
                    <a:pt x="19308" y="0"/>
                    <a:pt x="0" y="19308"/>
                    <a:pt x="0" y="43040"/>
                  </a:cubicBezTo>
                  <a:cubicBezTo>
                    <a:pt x="0" y="66772"/>
                    <a:pt x="19308" y="86079"/>
                    <a:pt x="43040" y="86079"/>
                  </a:cubicBezTo>
                  <a:cubicBezTo>
                    <a:pt x="66772" y="86079"/>
                    <a:pt x="86079" y="66772"/>
                    <a:pt x="86079" y="43040"/>
                  </a:cubicBezTo>
                  <a:cubicBezTo>
                    <a:pt x="86079" y="35867"/>
                    <a:pt x="84306" y="29103"/>
                    <a:pt x="81189" y="23150"/>
                  </a:cubicBezTo>
                  <a:lnTo>
                    <a:pt x="52169" y="52170"/>
                  </a:lnTo>
                  <a:cubicBezTo>
                    <a:pt x="47126" y="57212"/>
                    <a:pt x="38952" y="57212"/>
                    <a:pt x="33909" y="52170"/>
                  </a:cubicBezTo>
                  <a:cubicBezTo>
                    <a:pt x="28867" y="47128"/>
                    <a:pt x="28867" y="38953"/>
                    <a:pt x="33909" y="339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85;p21">
              <a:extLst>
                <a:ext uri="{FF2B5EF4-FFF2-40B4-BE49-F238E27FC236}">
                  <a16:creationId xmlns:a16="http://schemas.microsoft.com/office/drawing/2014/main" id="{CFE29227-A529-7AAD-671D-1A9D3012A413}"/>
                </a:ext>
              </a:extLst>
            </p:cNvPr>
            <p:cNvSpPr/>
            <p:nvPr/>
          </p:nvSpPr>
          <p:spPr>
            <a:xfrm>
              <a:off x="4547143" y="3757925"/>
              <a:ext cx="249629" cy="249643"/>
            </a:xfrm>
            <a:custGeom>
              <a:avLst/>
              <a:gdLst/>
              <a:ahLst/>
              <a:cxnLst/>
              <a:rect l="l" t="t" r="r" b="b"/>
              <a:pathLst>
                <a:path w="249629" h="249643" extrusionOk="0">
                  <a:moveTo>
                    <a:pt x="209428" y="113419"/>
                  </a:moveTo>
                  <a:lnTo>
                    <a:pt x="191445" y="107425"/>
                  </a:lnTo>
                  <a:cubicBezTo>
                    <a:pt x="202882" y="151178"/>
                    <a:pt x="169639" y="193692"/>
                    <a:pt x="124815" y="193692"/>
                  </a:cubicBezTo>
                  <a:cubicBezTo>
                    <a:pt x="86844" y="193692"/>
                    <a:pt x="55951" y="162800"/>
                    <a:pt x="55951" y="124829"/>
                  </a:cubicBezTo>
                  <a:cubicBezTo>
                    <a:pt x="55951" y="79971"/>
                    <a:pt x="98505" y="46772"/>
                    <a:pt x="142219" y="58199"/>
                  </a:cubicBezTo>
                  <a:lnTo>
                    <a:pt x="136228" y="40225"/>
                  </a:lnTo>
                  <a:cubicBezTo>
                    <a:pt x="131704" y="26656"/>
                    <a:pt x="134946" y="11992"/>
                    <a:pt x="144642" y="1596"/>
                  </a:cubicBezTo>
                  <a:cubicBezTo>
                    <a:pt x="69045" y="-10523"/>
                    <a:pt x="0" y="47921"/>
                    <a:pt x="0" y="124829"/>
                  </a:cubicBezTo>
                  <a:cubicBezTo>
                    <a:pt x="0" y="193652"/>
                    <a:pt x="55992" y="249644"/>
                    <a:pt x="124815" y="249644"/>
                  </a:cubicBezTo>
                  <a:cubicBezTo>
                    <a:pt x="193638" y="249644"/>
                    <a:pt x="249629" y="193652"/>
                    <a:pt x="249629" y="124829"/>
                  </a:cubicBezTo>
                  <a:cubicBezTo>
                    <a:pt x="249629" y="118088"/>
                    <a:pt x="249085" y="111473"/>
                    <a:pt x="248051" y="105019"/>
                  </a:cubicBezTo>
                  <a:cubicBezTo>
                    <a:pt x="237256" y="115082"/>
                    <a:pt x="222355" y="117724"/>
                    <a:pt x="209428" y="113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86;p21">
              <a:extLst>
                <a:ext uri="{FF2B5EF4-FFF2-40B4-BE49-F238E27FC236}">
                  <a16:creationId xmlns:a16="http://schemas.microsoft.com/office/drawing/2014/main" id="{132B55E4-D403-AAC4-5F55-1479031462A7}"/>
                </a:ext>
              </a:extLst>
            </p:cNvPr>
            <p:cNvSpPr/>
            <p:nvPr/>
          </p:nvSpPr>
          <p:spPr>
            <a:xfrm>
              <a:off x="4707205" y="3727337"/>
              <a:ext cx="120166" cy="120167"/>
            </a:xfrm>
            <a:custGeom>
              <a:avLst/>
              <a:gdLst/>
              <a:ahLst/>
              <a:cxnLst/>
              <a:rect l="l" t="t" r="r" b="b"/>
              <a:pathLst>
                <a:path w="120166" h="120167" extrusionOk="0">
                  <a:moveTo>
                    <a:pt x="111340" y="49356"/>
                  </a:moveTo>
                  <a:lnTo>
                    <a:pt x="80944" y="39225"/>
                  </a:lnTo>
                  <a:lnTo>
                    <a:pt x="70812" y="8828"/>
                  </a:lnTo>
                  <a:cubicBezTo>
                    <a:pt x="67783" y="-259"/>
                    <a:pt x="56218" y="-3003"/>
                    <a:pt x="49433" y="3781"/>
                  </a:cubicBezTo>
                  <a:lnTo>
                    <a:pt x="3782" y="49432"/>
                  </a:lnTo>
                  <a:cubicBezTo>
                    <a:pt x="324" y="52890"/>
                    <a:pt x="-883" y="58005"/>
                    <a:pt x="663" y="62645"/>
                  </a:cubicBezTo>
                  <a:lnTo>
                    <a:pt x="12836" y="99165"/>
                  </a:lnTo>
                  <a:cubicBezTo>
                    <a:pt x="14121" y="103020"/>
                    <a:pt x="17146" y="106046"/>
                    <a:pt x="21001" y="107331"/>
                  </a:cubicBezTo>
                  <a:cubicBezTo>
                    <a:pt x="59030" y="119772"/>
                    <a:pt x="57905" y="120167"/>
                    <a:pt x="61603" y="120167"/>
                  </a:cubicBezTo>
                  <a:cubicBezTo>
                    <a:pt x="64974" y="120167"/>
                    <a:pt x="68274" y="118847"/>
                    <a:pt x="70735" y="116385"/>
                  </a:cubicBezTo>
                  <a:lnTo>
                    <a:pt x="116385" y="70735"/>
                  </a:lnTo>
                  <a:cubicBezTo>
                    <a:pt x="123160" y="63963"/>
                    <a:pt x="120443" y="52390"/>
                    <a:pt x="111340" y="493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387;p21">
            <a:extLst>
              <a:ext uri="{FF2B5EF4-FFF2-40B4-BE49-F238E27FC236}">
                <a16:creationId xmlns:a16="http://schemas.microsoft.com/office/drawing/2014/main" id="{0B2650CF-A054-73B1-4CC1-69C6485A060E}"/>
              </a:ext>
            </a:extLst>
          </p:cNvPr>
          <p:cNvSpPr/>
          <p:nvPr/>
        </p:nvSpPr>
        <p:spPr>
          <a:xfrm rot="13704387">
            <a:off x="11934782" y="1490025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388;p21">
            <a:extLst>
              <a:ext uri="{FF2B5EF4-FFF2-40B4-BE49-F238E27FC236}">
                <a16:creationId xmlns:a16="http://schemas.microsoft.com/office/drawing/2014/main" id="{04D12C3E-68E0-C029-123F-F7A5FBDEBFFD}"/>
              </a:ext>
            </a:extLst>
          </p:cNvPr>
          <p:cNvSpPr/>
          <p:nvPr/>
        </p:nvSpPr>
        <p:spPr>
          <a:xfrm rot="18695613" flipH="1">
            <a:off x="14367242" y="1270649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389;p21">
            <a:extLst>
              <a:ext uri="{FF2B5EF4-FFF2-40B4-BE49-F238E27FC236}">
                <a16:creationId xmlns:a16="http://schemas.microsoft.com/office/drawing/2014/main" id="{BDF4FC6D-D0E0-29E4-869E-867EBC7777EF}"/>
              </a:ext>
            </a:extLst>
          </p:cNvPr>
          <p:cNvSpPr/>
          <p:nvPr/>
        </p:nvSpPr>
        <p:spPr>
          <a:xfrm rot="13704387">
            <a:off x="16727663" y="1665656"/>
            <a:ext cx="624780" cy="1165628"/>
          </a:xfrm>
          <a:custGeom>
            <a:avLst/>
            <a:gdLst/>
            <a:ahLst/>
            <a:cxnLst/>
            <a:rect l="l" t="t" r="r" b="b"/>
            <a:pathLst>
              <a:path w="700009" h="1305980" extrusionOk="0">
                <a:moveTo>
                  <a:pt x="96211" y="1229104"/>
                </a:moveTo>
                <a:cubicBezTo>
                  <a:pt x="93763" y="1226447"/>
                  <a:pt x="93763" y="1223799"/>
                  <a:pt x="94115" y="1220532"/>
                </a:cubicBezTo>
                <a:cubicBezTo>
                  <a:pt x="94858" y="1213626"/>
                  <a:pt x="93829" y="1206539"/>
                  <a:pt x="94153" y="1199558"/>
                </a:cubicBezTo>
                <a:cubicBezTo>
                  <a:pt x="94401" y="1194090"/>
                  <a:pt x="94515" y="1188690"/>
                  <a:pt x="94220" y="1183213"/>
                </a:cubicBezTo>
                <a:cubicBezTo>
                  <a:pt x="94039" y="1179898"/>
                  <a:pt x="95049" y="1176517"/>
                  <a:pt x="95582" y="1172726"/>
                </a:cubicBezTo>
                <a:cubicBezTo>
                  <a:pt x="94982" y="1172288"/>
                  <a:pt x="93820" y="1171449"/>
                  <a:pt x="92496" y="1170487"/>
                </a:cubicBezTo>
                <a:cubicBezTo>
                  <a:pt x="92839" y="1167373"/>
                  <a:pt x="92515" y="1163925"/>
                  <a:pt x="93725" y="1161153"/>
                </a:cubicBezTo>
                <a:cubicBezTo>
                  <a:pt x="94839" y="1158591"/>
                  <a:pt x="89762" y="1155609"/>
                  <a:pt x="94572" y="1153857"/>
                </a:cubicBezTo>
                <a:cubicBezTo>
                  <a:pt x="90172" y="1150228"/>
                  <a:pt x="93391" y="1146808"/>
                  <a:pt x="94515" y="1143065"/>
                </a:cubicBezTo>
                <a:cubicBezTo>
                  <a:pt x="95087" y="1141160"/>
                  <a:pt x="93725" y="1138683"/>
                  <a:pt x="93239" y="1136502"/>
                </a:cubicBezTo>
                <a:cubicBezTo>
                  <a:pt x="94277" y="1136197"/>
                  <a:pt x="95039" y="1135978"/>
                  <a:pt x="95811" y="1135750"/>
                </a:cubicBezTo>
                <a:cubicBezTo>
                  <a:pt x="95906" y="1135178"/>
                  <a:pt x="96249" y="1134511"/>
                  <a:pt x="96068" y="1134054"/>
                </a:cubicBezTo>
                <a:cubicBezTo>
                  <a:pt x="94001" y="1128701"/>
                  <a:pt x="93810" y="1122967"/>
                  <a:pt x="92610" y="1117443"/>
                </a:cubicBezTo>
                <a:cubicBezTo>
                  <a:pt x="92486" y="1116871"/>
                  <a:pt x="92382" y="1116252"/>
                  <a:pt x="92477" y="1115690"/>
                </a:cubicBezTo>
                <a:cubicBezTo>
                  <a:pt x="93534" y="1109727"/>
                  <a:pt x="95382" y="1103803"/>
                  <a:pt x="95525" y="1097821"/>
                </a:cubicBezTo>
                <a:cubicBezTo>
                  <a:pt x="95658" y="1092020"/>
                  <a:pt x="95096" y="1086267"/>
                  <a:pt x="97030" y="1080638"/>
                </a:cubicBezTo>
                <a:cubicBezTo>
                  <a:pt x="97306" y="1079828"/>
                  <a:pt x="97449" y="1078809"/>
                  <a:pt x="97211" y="1078009"/>
                </a:cubicBezTo>
                <a:cubicBezTo>
                  <a:pt x="94734" y="1069732"/>
                  <a:pt x="98754" y="1061893"/>
                  <a:pt x="98935" y="1053749"/>
                </a:cubicBezTo>
                <a:cubicBezTo>
                  <a:pt x="99059" y="1048196"/>
                  <a:pt x="102097" y="1042814"/>
                  <a:pt x="99154" y="1036994"/>
                </a:cubicBezTo>
                <a:cubicBezTo>
                  <a:pt x="98592" y="1035880"/>
                  <a:pt x="101392" y="1033384"/>
                  <a:pt x="101135" y="1031765"/>
                </a:cubicBezTo>
                <a:cubicBezTo>
                  <a:pt x="99802" y="1023488"/>
                  <a:pt x="104459" y="1016116"/>
                  <a:pt x="104259" y="1008067"/>
                </a:cubicBezTo>
                <a:cubicBezTo>
                  <a:pt x="104212" y="1006314"/>
                  <a:pt x="104440" y="1004552"/>
                  <a:pt x="104373" y="1002800"/>
                </a:cubicBezTo>
                <a:cubicBezTo>
                  <a:pt x="104221" y="998761"/>
                  <a:pt x="104040" y="995161"/>
                  <a:pt x="106679" y="991217"/>
                </a:cubicBezTo>
                <a:cubicBezTo>
                  <a:pt x="108736" y="988160"/>
                  <a:pt x="108193" y="983283"/>
                  <a:pt x="108593" y="979197"/>
                </a:cubicBezTo>
                <a:cubicBezTo>
                  <a:pt x="109879" y="966052"/>
                  <a:pt x="111041" y="952898"/>
                  <a:pt x="112336" y="939763"/>
                </a:cubicBezTo>
                <a:cubicBezTo>
                  <a:pt x="112441" y="938658"/>
                  <a:pt x="113365" y="937658"/>
                  <a:pt x="113556" y="936544"/>
                </a:cubicBezTo>
                <a:cubicBezTo>
                  <a:pt x="114308" y="932229"/>
                  <a:pt x="117166" y="928333"/>
                  <a:pt x="115299" y="923428"/>
                </a:cubicBezTo>
                <a:cubicBezTo>
                  <a:pt x="114470" y="921247"/>
                  <a:pt x="114661" y="917808"/>
                  <a:pt x="115880" y="915884"/>
                </a:cubicBezTo>
                <a:cubicBezTo>
                  <a:pt x="119118" y="910741"/>
                  <a:pt x="118690" y="905311"/>
                  <a:pt x="118642" y="899777"/>
                </a:cubicBezTo>
                <a:cubicBezTo>
                  <a:pt x="118632" y="898387"/>
                  <a:pt x="118937" y="896844"/>
                  <a:pt x="119585" y="895634"/>
                </a:cubicBezTo>
                <a:cubicBezTo>
                  <a:pt x="121623" y="891814"/>
                  <a:pt x="124309" y="888214"/>
                  <a:pt x="121814" y="883547"/>
                </a:cubicBezTo>
                <a:cubicBezTo>
                  <a:pt x="121604" y="883156"/>
                  <a:pt x="121938" y="882394"/>
                  <a:pt x="122157" y="881861"/>
                </a:cubicBezTo>
                <a:cubicBezTo>
                  <a:pt x="123605" y="878365"/>
                  <a:pt x="125595" y="874993"/>
                  <a:pt x="126424" y="871364"/>
                </a:cubicBezTo>
                <a:cubicBezTo>
                  <a:pt x="127157" y="868145"/>
                  <a:pt x="125548" y="864116"/>
                  <a:pt x="126872" y="861353"/>
                </a:cubicBezTo>
                <a:cubicBezTo>
                  <a:pt x="129672" y="855534"/>
                  <a:pt x="129843" y="849028"/>
                  <a:pt x="132520" y="843304"/>
                </a:cubicBezTo>
                <a:cubicBezTo>
                  <a:pt x="134063" y="839998"/>
                  <a:pt x="134568" y="836693"/>
                  <a:pt x="134406" y="833036"/>
                </a:cubicBezTo>
                <a:cubicBezTo>
                  <a:pt x="134234" y="828959"/>
                  <a:pt x="134120" y="824692"/>
                  <a:pt x="137673" y="821491"/>
                </a:cubicBezTo>
                <a:cubicBezTo>
                  <a:pt x="138483" y="820767"/>
                  <a:pt x="139445" y="819091"/>
                  <a:pt x="139130" y="818424"/>
                </a:cubicBezTo>
                <a:cubicBezTo>
                  <a:pt x="135358" y="810480"/>
                  <a:pt x="144236" y="804861"/>
                  <a:pt x="142893" y="797403"/>
                </a:cubicBezTo>
                <a:cubicBezTo>
                  <a:pt x="142769" y="796736"/>
                  <a:pt x="143855" y="795926"/>
                  <a:pt x="144102" y="795098"/>
                </a:cubicBezTo>
                <a:cubicBezTo>
                  <a:pt x="146055" y="788649"/>
                  <a:pt x="152370" y="784487"/>
                  <a:pt x="151532" y="776105"/>
                </a:cubicBezTo>
                <a:cubicBezTo>
                  <a:pt x="150894" y="769694"/>
                  <a:pt x="155837" y="762884"/>
                  <a:pt x="156780" y="756416"/>
                </a:cubicBezTo>
                <a:cubicBezTo>
                  <a:pt x="158133" y="747168"/>
                  <a:pt x="164562" y="739395"/>
                  <a:pt x="163495" y="729746"/>
                </a:cubicBezTo>
                <a:cubicBezTo>
                  <a:pt x="169734" y="725994"/>
                  <a:pt x="166534" y="717936"/>
                  <a:pt x="171201" y="713040"/>
                </a:cubicBezTo>
                <a:cubicBezTo>
                  <a:pt x="173401" y="710725"/>
                  <a:pt x="172420" y="705658"/>
                  <a:pt x="173715" y="702153"/>
                </a:cubicBezTo>
                <a:cubicBezTo>
                  <a:pt x="177868" y="690999"/>
                  <a:pt x="181536" y="679769"/>
                  <a:pt x="183936" y="668072"/>
                </a:cubicBezTo>
                <a:cubicBezTo>
                  <a:pt x="184698" y="664319"/>
                  <a:pt x="187841" y="661081"/>
                  <a:pt x="189660" y="657490"/>
                </a:cubicBezTo>
                <a:cubicBezTo>
                  <a:pt x="190365" y="656099"/>
                  <a:pt x="190556" y="654404"/>
                  <a:pt x="190737" y="652813"/>
                </a:cubicBezTo>
                <a:cubicBezTo>
                  <a:pt x="190956" y="650879"/>
                  <a:pt x="190394" y="648708"/>
                  <a:pt x="191089" y="647012"/>
                </a:cubicBezTo>
                <a:cubicBezTo>
                  <a:pt x="193547" y="641050"/>
                  <a:pt x="194937" y="634830"/>
                  <a:pt x="196642" y="628658"/>
                </a:cubicBezTo>
                <a:cubicBezTo>
                  <a:pt x="198490" y="621990"/>
                  <a:pt x="201690" y="615704"/>
                  <a:pt x="204319" y="609265"/>
                </a:cubicBezTo>
                <a:cubicBezTo>
                  <a:pt x="205634" y="606026"/>
                  <a:pt x="207158" y="602854"/>
                  <a:pt x="208225" y="599540"/>
                </a:cubicBezTo>
                <a:cubicBezTo>
                  <a:pt x="208767" y="597844"/>
                  <a:pt x="209187" y="597158"/>
                  <a:pt x="211120" y="597501"/>
                </a:cubicBezTo>
                <a:cubicBezTo>
                  <a:pt x="211587" y="597587"/>
                  <a:pt x="212425" y="595625"/>
                  <a:pt x="213101" y="594596"/>
                </a:cubicBezTo>
                <a:cubicBezTo>
                  <a:pt x="212168" y="594139"/>
                  <a:pt x="211234" y="593691"/>
                  <a:pt x="210311" y="593234"/>
                </a:cubicBezTo>
                <a:cubicBezTo>
                  <a:pt x="210263" y="592682"/>
                  <a:pt x="210063" y="592101"/>
                  <a:pt x="210187" y="591596"/>
                </a:cubicBezTo>
                <a:cubicBezTo>
                  <a:pt x="211034" y="588253"/>
                  <a:pt x="216568" y="586919"/>
                  <a:pt x="214235" y="582195"/>
                </a:cubicBezTo>
                <a:cubicBezTo>
                  <a:pt x="221579" y="579899"/>
                  <a:pt x="218721" y="572565"/>
                  <a:pt x="221141" y="567821"/>
                </a:cubicBezTo>
                <a:cubicBezTo>
                  <a:pt x="222293" y="565555"/>
                  <a:pt x="222826" y="563250"/>
                  <a:pt x="224741" y="561135"/>
                </a:cubicBezTo>
                <a:cubicBezTo>
                  <a:pt x="226808" y="558858"/>
                  <a:pt x="230189" y="556496"/>
                  <a:pt x="228418" y="552096"/>
                </a:cubicBezTo>
                <a:cubicBezTo>
                  <a:pt x="228018" y="551096"/>
                  <a:pt x="229780" y="549153"/>
                  <a:pt x="230694" y="547733"/>
                </a:cubicBezTo>
                <a:cubicBezTo>
                  <a:pt x="231437" y="546571"/>
                  <a:pt x="232713" y="545666"/>
                  <a:pt x="233199" y="544438"/>
                </a:cubicBezTo>
                <a:cubicBezTo>
                  <a:pt x="234275" y="541742"/>
                  <a:pt x="238590" y="536113"/>
                  <a:pt x="241524" y="534236"/>
                </a:cubicBezTo>
                <a:cubicBezTo>
                  <a:pt x="240352" y="533751"/>
                  <a:pt x="239295" y="533313"/>
                  <a:pt x="237905" y="532731"/>
                </a:cubicBezTo>
                <a:cubicBezTo>
                  <a:pt x="241972" y="525026"/>
                  <a:pt x="246029" y="517349"/>
                  <a:pt x="250077" y="509662"/>
                </a:cubicBezTo>
                <a:cubicBezTo>
                  <a:pt x="250630" y="508614"/>
                  <a:pt x="251754" y="507290"/>
                  <a:pt x="251478" y="506481"/>
                </a:cubicBezTo>
                <a:cubicBezTo>
                  <a:pt x="249696" y="501223"/>
                  <a:pt x="256621" y="499775"/>
                  <a:pt x="256202" y="495232"/>
                </a:cubicBezTo>
                <a:cubicBezTo>
                  <a:pt x="261927" y="493527"/>
                  <a:pt x="260364" y="487678"/>
                  <a:pt x="262479" y="483925"/>
                </a:cubicBezTo>
                <a:cubicBezTo>
                  <a:pt x="263755" y="481649"/>
                  <a:pt x="262346" y="477772"/>
                  <a:pt x="266660" y="477391"/>
                </a:cubicBezTo>
                <a:cubicBezTo>
                  <a:pt x="267622" y="472905"/>
                  <a:pt x="274166" y="471219"/>
                  <a:pt x="272642" y="465418"/>
                </a:cubicBezTo>
                <a:cubicBezTo>
                  <a:pt x="272452" y="464694"/>
                  <a:pt x="272899" y="463523"/>
                  <a:pt x="273452" y="462942"/>
                </a:cubicBezTo>
                <a:cubicBezTo>
                  <a:pt x="277538" y="458655"/>
                  <a:pt x="279348" y="453131"/>
                  <a:pt x="281977" y="448026"/>
                </a:cubicBezTo>
                <a:cubicBezTo>
                  <a:pt x="283624" y="444835"/>
                  <a:pt x="284291" y="440644"/>
                  <a:pt x="288873" y="439615"/>
                </a:cubicBezTo>
                <a:cubicBezTo>
                  <a:pt x="289568" y="439463"/>
                  <a:pt x="290006" y="437824"/>
                  <a:pt x="290406" y="436824"/>
                </a:cubicBezTo>
                <a:cubicBezTo>
                  <a:pt x="291264" y="434700"/>
                  <a:pt x="292692" y="432538"/>
                  <a:pt x="292664" y="430404"/>
                </a:cubicBezTo>
                <a:cubicBezTo>
                  <a:pt x="292616" y="426718"/>
                  <a:pt x="298550" y="429223"/>
                  <a:pt x="297788" y="424556"/>
                </a:cubicBezTo>
                <a:cubicBezTo>
                  <a:pt x="297426" y="422337"/>
                  <a:pt x="299550" y="419422"/>
                  <a:pt x="301141" y="417269"/>
                </a:cubicBezTo>
                <a:cubicBezTo>
                  <a:pt x="302265" y="415755"/>
                  <a:pt x="304399" y="414993"/>
                  <a:pt x="306294" y="413745"/>
                </a:cubicBezTo>
                <a:cubicBezTo>
                  <a:pt x="305703" y="412907"/>
                  <a:pt x="304980" y="411888"/>
                  <a:pt x="304313" y="410954"/>
                </a:cubicBezTo>
                <a:cubicBezTo>
                  <a:pt x="306246" y="407354"/>
                  <a:pt x="307970" y="403696"/>
                  <a:pt x="310142" y="400343"/>
                </a:cubicBezTo>
                <a:cubicBezTo>
                  <a:pt x="310990" y="399039"/>
                  <a:pt x="313057" y="397438"/>
                  <a:pt x="314247" y="397657"/>
                </a:cubicBezTo>
                <a:cubicBezTo>
                  <a:pt x="317762" y="398324"/>
                  <a:pt x="319419" y="395409"/>
                  <a:pt x="318972" y="393895"/>
                </a:cubicBezTo>
                <a:cubicBezTo>
                  <a:pt x="317572" y="389180"/>
                  <a:pt x="321315" y="387028"/>
                  <a:pt x="323010" y="383999"/>
                </a:cubicBezTo>
                <a:cubicBezTo>
                  <a:pt x="324668" y="381027"/>
                  <a:pt x="326935" y="378207"/>
                  <a:pt x="329497" y="375979"/>
                </a:cubicBezTo>
                <a:cubicBezTo>
                  <a:pt x="331831" y="373950"/>
                  <a:pt x="330364" y="368892"/>
                  <a:pt x="335193" y="369130"/>
                </a:cubicBezTo>
                <a:cubicBezTo>
                  <a:pt x="336431" y="362548"/>
                  <a:pt x="343175" y="359014"/>
                  <a:pt x="344280" y="351414"/>
                </a:cubicBezTo>
                <a:cubicBezTo>
                  <a:pt x="345232" y="353490"/>
                  <a:pt x="345775" y="354671"/>
                  <a:pt x="346328" y="355871"/>
                </a:cubicBezTo>
                <a:cubicBezTo>
                  <a:pt x="348414" y="354681"/>
                  <a:pt x="348661" y="353319"/>
                  <a:pt x="348042" y="350833"/>
                </a:cubicBezTo>
                <a:cubicBezTo>
                  <a:pt x="347394" y="348232"/>
                  <a:pt x="347290" y="344651"/>
                  <a:pt x="352176" y="345270"/>
                </a:cubicBezTo>
                <a:cubicBezTo>
                  <a:pt x="352662" y="345337"/>
                  <a:pt x="354224" y="342917"/>
                  <a:pt x="353929" y="342174"/>
                </a:cubicBezTo>
                <a:cubicBezTo>
                  <a:pt x="352481" y="338441"/>
                  <a:pt x="356634" y="337069"/>
                  <a:pt x="356919" y="334173"/>
                </a:cubicBezTo>
                <a:cubicBezTo>
                  <a:pt x="357786" y="334307"/>
                  <a:pt x="358662" y="334440"/>
                  <a:pt x="360158" y="334669"/>
                </a:cubicBezTo>
                <a:cubicBezTo>
                  <a:pt x="358005" y="329811"/>
                  <a:pt x="359710" y="326096"/>
                  <a:pt x="364149" y="324505"/>
                </a:cubicBezTo>
                <a:cubicBezTo>
                  <a:pt x="367006" y="323477"/>
                  <a:pt x="367540" y="322477"/>
                  <a:pt x="367444" y="319629"/>
                </a:cubicBezTo>
                <a:cubicBezTo>
                  <a:pt x="367387" y="317952"/>
                  <a:pt x="368930" y="315704"/>
                  <a:pt x="370407" y="314580"/>
                </a:cubicBezTo>
                <a:cubicBezTo>
                  <a:pt x="375446" y="310751"/>
                  <a:pt x="377312" y="304846"/>
                  <a:pt x="380294" y="299788"/>
                </a:cubicBezTo>
                <a:cubicBezTo>
                  <a:pt x="382770" y="295597"/>
                  <a:pt x="385332" y="292768"/>
                  <a:pt x="390733" y="293092"/>
                </a:cubicBezTo>
                <a:cubicBezTo>
                  <a:pt x="390162" y="290787"/>
                  <a:pt x="389762" y="289149"/>
                  <a:pt x="389238" y="287053"/>
                </a:cubicBezTo>
                <a:cubicBezTo>
                  <a:pt x="391543" y="286605"/>
                  <a:pt x="393781" y="286167"/>
                  <a:pt x="396743" y="285586"/>
                </a:cubicBezTo>
                <a:cubicBezTo>
                  <a:pt x="395819" y="279271"/>
                  <a:pt x="399248" y="274975"/>
                  <a:pt x="404563" y="271718"/>
                </a:cubicBezTo>
                <a:cubicBezTo>
                  <a:pt x="405649" y="271051"/>
                  <a:pt x="407088" y="269575"/>
                  <a:pt x="407002" y="268584"/>
                </a:cubicBezTo>
                <a:cubicBezTo>
                  <a:pt x="406402" y="261917"/>
                  <a:pt x="411450" y="260364"/>
                  <a:pt x="415946" y="258288"/>
                </a:cubicBezTo>
                <a:cubicBezTo>
                  <a:pt x="417594" y="255059"/>
                  <a:pt x="417451" y="251325"/>
                  <a:pt x="421956" y="249220"/>
                </a:cubicBezTo>
                <a:cubicBezTo>
                  <a:pt x="424966" y="247820"/>
                  <a:pt x="426204" y="242648"/>
                  <a:pt x="428100" y="239419"/>
                </a:cubicBezTo>
                <a:cubicBezTo>
                  <a:pt x="428557" y="240019"/>
                  <a:pt x="429452" y="241219"/>
                  <a:pt x="430671" y="242828"/>
                </a:cubicBezTo>
                <a:cubicBezTo>
                  <a:pt x="432272" y="231579"/>
                  <a:pt x="436691" y="223483"/>
                  <a:pt x="449312" y="221893"/>
                </a:cubicBezTo>
                <a:cubicBezTo>
                  <a:pt x="447597" y="221235"/>
                  <a:pt x="446797" y="220921"/>
                  <a:pt x="445835" y="220549"/>
                </a:cubicBezTo>
                <a:cubicBezTo>
                  <a:pt x="447969" y="215949"/>
                  <a:pt x="449874" y="211129"/>
                  <a:pt x="454579" y="208443"/>
                </a:cubicBezTo>
                <a:cubicBezTo>
                  <a:pt x="457865" y="206567"/>
                  <a:pt x="455617" y="203852"/>
                  <a:pt x="455894" y="201623"/>
                </a:cubicBezTo>
                <a:cubicBezTo>
                  <a:pt x="460123" y="199356"/>
                  <a:pt x="460008" y="205100"/>
                  <a:pt x="463799" y="205205"/>
                </a:cubicBezTo>
                <a:cubicBezTo>
                  <a:pt x="463847" y="203319"/>
                  <a:pt x="464266" y="201385"/>
                  <a:pt x="463876" y="199642"/>
                </a:cubicBezTo>
                <a:cubicBezTo>
                  <a:pt x="462656" y="194299"/>
                  <a:pt x="463123" y="192727"/>
                  <a:pt x="467505" y="189860"/>
                </a:cubicBezTo>
                <a:cubicBezTo>
                  <a:pt x="470324" y="188022"/>
                  <a:pt x="473124" y="186145"/>
                  <a:pt x="476315" y="184040"/>
                </a:cubicBezTo>
                <a:cubicBezTo>
                  <a:pt x="478163" y="174334"/>
                  <a:pt x="486897" y="167857"/>
                  <a:pt x="491527" y="158970"/>
                </a:cubicBezTo>
                <a:cubicBezTo>
                  <a:pt x="497013" y="160313"/>
                  <a:pt x="496861" y="151750"/>
                  <a:pt x="502623" y="152770"/>
                </a:cubicBezTo>
                <a:cubicBezTo>
                  <a:pt x="503338" y="151246"/>
                  <a:pt x="503966" y="149350"/>
                  <a:pt x="505033" y="147750"/>
                </a:cubicBezTo>
                <a:cubicBezTo>
                  <a:pt x="507129" y="144616"/>
                  <a:pt x="509272" y="141502"/>
                  <a:pt x="514006" y="142435"/>
                </a:cubicBezTo>
                <a:cubicBezTo>
                  <a:pt x="514768" y="142587"/>
                  <a:pt x="516835" y="140149"/>
                  <a:pt x="516730" y="140006"/>
                </a:cubicBezTo>
                <a:cubicBezTo>
                  <a:pt x="514663" y="137063"/>
                  <a:pt x="517120" y="136015"/>
                  <a:pt x="518654" y="134244"/>
                </a:cubicBezTo>
                <a:cubicBezTo>
                  <a:pt x="521473" y="130986"/>
                  <a:pt x="523883" y="127376"/>
                  <a:pt x="526960" y="123252"/>
                </a:cubicBezTo>
                <a:cubicBezTo>
                  <a:pt x="528150" y="123928"/>
                  <a:pt x="529970" y="124947"/>
                  <a:pt x="532008" y="126100"/>
                </a:cubicBezTo>
                <a:cubicBezTo>
                  <a:pt x="532379" y="123109"/>
                  <a:pt x="533351" y="120842"/>
                  <a:pt x="535923" y="119175"/>
                </a:cubicBezTo>
                <a:cubicBezTo>
                  <a:pt x="539066" y="117146"/>
                  <a:pt x="542438" y="114908"/>
                  <a:pt x="541028" y="110088"/>
                </a:cubicBezTo>
                <a:cubicBezTo>
                  <a:pt x="540838" y="109450"/>
                  <a:pt x="541371" y="107945"/>
                  <a:pt x="541704" y="107897"/>
                </a:cubicBezTo>
                <a:cubicBezTo>
                  <a:pt x="546705" y="107240"/>
                  <a:pt x="546648" y="102116"/>
                  <a:pt x="549324" y="99439"/>
                </a:cubicBezTo>
                <a:cubicBezTo>
                  <a:pt x="553792" y="94981"/>
                  <a:pt x="557621" y="89552"/>
                  <a:pt x="565041" y="89876"/>
                </a:cubicBezTo>
                <a:cubicBezTo>
                  <a:pt x="565679" y="89905"/>
                  <a:pt x="566365" y="88857"/>
                  <a:pt x="567174" y="88190"/>
                </a:cubicBezTo>
                <a:cubicBezTo>
                  <a:pt x="566288" y="86752"/>
                  <a:pt x="565469" y="85409"/>
                  <a:pt x="564736" y="84199"/>
                </a:cubicBezTo>
                <a:cubicBezTo>
                  <a:pt x="566965" y="79627"/>
                  <a:pt x="571337" y="82123"/>
                  <a:pt x="575089" y="80351"/>
                </a:cubicBezTo>
                <a:cubicBezTo>
                  <a:pt x="574318" y="78932"/>
                  <a:pt x="573623" y="77675"/>
                  <a:pt x="572661" y="75912"/>
                </a:cubicBezTo>
                <a:cubicBezTo>
                  <a:pt x="573442" y="74798"/>
                  <a:pt x="574566" y="73179"/>
                  <a:pt x="575890" y="71293"/>
                </a:cubicBezTo>
                <a:cubicBezTo>
                  <a:pt x="576452" y="72464"/>
                  <a:pt x="576918" y="73426"/>
                  <a:pt x="577442" y="74512"/>
                </a:cubicBezTo>
                <a:cubicBezTo>
                  <a:pt x="579823" y="71217"/>
                  <a:pt x="582167" y="67978"/>
                  <a:pt x="585091" y="63930"/>
                </a:cubicBezTo>
                <a:cubicBezTo>
                  <a:pt x="586424" y="66197"/>
                  <a:pt x="587224" y="67559"/>
                  <a:pt x="588101" y="69054"/>
                </a:cubicBezTo>
                <a:cubicBezTo>
                  <a:pt x="593930" y="67178"/>
                  <a:pt x="585929" y="60768"/>
                  <a:pt x="591939" y="59063"/>
                </a:cubicBezTo>
                <a:cubicBezTo>
                  <a:pt x="592215" y="60244"/>
                  <a:pt x="592558" y="61711"/>
                  <a:pt x="593044" y="63759"/>
                </a:cubicBezTo>
                <a:cubicBezTo>
                  <a:pt x="596206" y="62720"/>
                  <a:pt x="597511" y="60510"/>
                  <a:pt x="598073" y="57529"/>
                </a:cubicBezTo>
                <a:cubicBezTo>
                  <a:pt x="599083" y="52148"/>
                  <a:pt x="603550" y="49481"/>
                  <a:pt x="607370" y="46566"/>
                </a:cubicBezTo>
                <a:cubicBezTo>
                  <a:pt x="609160" y="45194"/>
                  <a:pt x="612008" y="45204"/>
                  <a:pt x="614875" y="44451"/>
                </a:cubicBezTo>
                <a:cubicBezTo>
                  <a:pt x="615428" y="42899"/>
                  <a:pt x="611961" y="39956"/>
                  <a:pt x="616504" y="38108"/>
                </a:cubicBezTo>
                <a:cubicBezTo>
                  <a:pt x="616885" y="38765"/>
                  <a:pt x="617457" y="39736"/>
                  <a:pt x="617943" y="40565"/>
                </a:cubicBezTo>
                <a:cubicBezTo>
                  <a:pt x="618809" y="40260"/>
                  <a:pt x="619628" y="40222"/>
                  <a:pt x="619771" y="39879"/>
                </a:cubicBezTo>
                <a:cubicBezTo>
                  <a:pt x="620181" y="38917"/>
                  <a:pt x="620114" y="37717"/>
                  <a:pt x="620600" y="36812"/>
                </a:cubicBezTo>
                <a:cubicBezTo>
                  <a:pt x="622315" y="33593"/>
                  <a:pt x="627591" y="34698"/>
                  <a:pt x="628458" y="29545"/>
                </a:cubicBezTo>
                <a:cubicBezTo>
                  <a:pt x="628915" y="26801"/>
                  <a:pt x="634316" y="26278"/>
                  <a:pt x="635221" y="22163"/>
                </a:cubicBezTo>
                <a:cubicBezTo>
                  <a:pt x="635535" y="20744"/>
                  <a:pt x="642660" y="19610"/>
                  <a:pt x="646041" y="19905"/>
                </a:cubicBezTo>
                <a:cubicBezTo>
                  <a:pt x="647622" y="12857"/>
                  <a:pt x="653280" y="11209"/>
                  <a:pt x="659376" y="10704"/>
                </a:cubicBezTo>
                <a:cubicBezTo>
                  <a:pt x="659510" y="6142"/>
                  <a:pt x="659824" y="5913"/>
                  <a:pt x="664625" y="3313"/>
                </a:cubicBezTo>
                <a:cubicBezTo>
                  <a:pt x="667053" y="1998"/>
                  <a:pt x="668663" y="-1288"/>
                  <a:pt x="672416" y="541"/>
                </a:cubicBezTo>
                <a:cubicBezTo>
                  <a:pt x="672263" y="1913"/>
                  <a:pt x="672111" y="3218"/>
                  <a:pt x="671930" y="4789"/>
                </a:cubicBezTo>
                <a:cubicBezTo>
                  <a:pt x="676912" y="5370"/>
                  <a:pt x="682493" y="4513"/>
                  <a:pt x="685522" y="10257"/>
                </a:cubicBezTo>
                <a:cubicBezTo>
                  <a:pt x="685818" y="13162"/>
                  <a:pt x="686141" y="16305"/>
                  <a:pt x="686380" y="18667"/>
                </a:cubicBezTo>
                <a:cubicBezTo>
                  <a:pt x="688799" y="21220"/>
                  <a:pt x="689742" y="14362"/>
                  <a:pt x="692104" y="18981"/>
                </a:cubicBezTo>
                <a:cubicBezTo>
                  <a:pt x="692495" y="19743"/>
                  <a:pt x="695809" y="19010"/>
                  <a:pt x="698229" y="18962"/>
                </a:cubicBezTo>
                <a:cubicBezTo>
                  <a:pt x="699486" y="21972"/>
                  <a:pt x="694476" y="26516"/>
                  <a:pt x="700010" y="28583"/>
                </a:cubicBezTo>
                <a:cubicBezTo>
                  <a:pt x="697819" y="32917"/>
                  <a:pt x="692533" y="34831"/>
                  <a:pt x="692790" y="40203"/>
                </a:cubicBezTo>
                <a:cubicBezTo>
                  <a:pt x="686646" y="41003"/>
                  <a:pt x="686265" y="48166"/>
                  <a:pt x="681589" y="50385"/>
                </a:cubicBezTo>
                <a:cubicBezTo>
                  <a:pt x="679074" y="51576"/>
                  <a:pt x="678026" y="53186"/>
                  <a:pt x="677607" y="55700"/>
                </a:cubicBezTo>
                <a:cubicBezTo>
                  <a:pt x="677474" y="56510"/>
                  <a:pt x="676826" y="57891"/>
                  <a:pt x="676369" y="57901"/>
                </a:cubicBezTo>
                <a:cubicBezTo>
                  <a:pt x="670254" y="58120"/>
                  <a:pt x="669235" y="64892"/>
                  <a:pt x="664577" y="66911"/>
                </a:cubicBezTo>
                <a:cubicBezTo>
                  <a:pt x="664063" y="67140"/>
                  <a:pt x="663310" y="67197"/>
                  <a:pt x="663043" y="67588"/>
                </a:cubicBezTo>
                <a:cubicBezTo>
                  <a:pt x="661138" y="70464"/>
                  <a:pt x="659843" y="73988"/>
                  <a:pt x="657347" y="76160"/>
                </a:cubicBezTo>
                <a:cubicBezTo>
                  <a:pt x="655100" y="78122"/>
                  <a:pt x="651575" y="78637"/>
                  <a:pt x="648365" y="79894"/>
                </a:cubicBezTo>
                <a:cubicBezTo>
                  <a:pt x="648727" y="81970"/>
                  <a:pt x="649004" y="83628"/>
                  <a:pt x="649413" y="85999"/>
                </a:cubicBezTo>
                <a:cubicBezTo>
                  <a:pt x="646194" y="86590"/>
                  <a:pt x="642974" y="87180"/>
                  <a:pt x="639336" y="87857"/>
                </a:cubicBezTo>
                <a:cubicBezTo>
                  <a:pt x="639879" y="89600"/>
                  <a:pt x="640326" y="91067"/>
                  <a:pt x="640907" y="92924"/>
                </a:cubicBezTo>
                <a:cubicBezTo>
                  <a:pt x="639012" y="92267"/>
                  <a:pt x="637516" y="91743"/>
                  <a:pt x="637478" y="91724"/>
                </a:cubicBezTo>
                <a:cubicBezTo>
                  <a:pt x="631449" y="92057"/>
                  <a:pt x="637221" y="97858"/>
                  <a:pt x="632001" y="98753"/>
                </a:cubicBezTo>
                <a:cubicBezTo>
                  <a:pt x="630039" y="99096"/>
                  <a:pt x="628706" y="103106"/>
                  <a:pt x="626715" y="105964"/>
                </a:cubicBezTo>
                <a:cubicBezTo>
                  <a:pt x="624686" y="106002"/>
                  <a:pt x="621476" y="105135"/>
                  <a:pt x="619914" y="106364"/>
                </a:cubicBezTo>
                <a:cubicBezTo>
                  <a:pt x="618323" y="107621"/>
                  <a:pt x="618371" y="110936"/>
                  <a:pt x="617628" y="113612"/>
                </a:cubicBezTo>
                <a:cubicBezTo>
                  <a:pt x="615466" y="113860"/>
                  <a:pt x="613199" y="114127"/>
                  <a:pt x="610856" y="114393"/>
                </a:cubicBezTo>
                <a:cubicBezTo>
                  <a:pt x="608618" y="117194"/>
                  <a:pt x="610865" y="124080"/>
                  <a:pt x="603807" y="122213"/>
                </a:cubicBezTo>
                <a:cubicBezTo>
                  <a:pt x="603569" y="122147"/>
                  <a:pt x="602960" y="123490"/>
                  <a:pt x="602531" y="124176"/>
                </a:cubicBezTo>
                <a:cubicBezTo>
                  <a:pt x="601645" y="125595"/>
                  <a:pt x="601055" y="127443"/>
                  <a:pt x="599797" y="128348"/>
                </a:cubicBezTo>
                <a:cubicBezTo>
                  <a:pt x="598150" y="129529"/>
                  <a:pt x="595606" y="129548"/>
                  <a:pt x="594130" y="130843"/>
                </a:cubicBezTo>
                <a:cubicBezTo>
                  <a:pt x="592720" y="132081"/>
                  <a:pt x="592339" y="134415"/>
                  <a:pt x="591234" y="136082"/>
                </a:cubicBezTo>
                <a:cubicBezTo>
                  <a:pt x="588615" y="139987"/>
                  <a:pt x="585700" y="143683"/>
                  <a:pt x="580481" y="144035"/>
                </a:cubicBezTo>
                <a:cubicBezTo>
                  <a:pt x="575880" y="144340"/>
                  <a:pt x="575185" y="149103"/>
                  <a:pt x="572089" y="151093"/>
                </a:cubicBezTo>
                <a:cubicBezTo>
                  <a:pt x="573680" y="156808"/>
                  <a:pt x="568670" y="154237"/>
                  <a:pt x="566460" y="155332"/>
                </a:cubicBezTo>
                <a:cubicBezTo>
                  <a:pt x="566889" y="157056"/>
                  <a:pt x="567279" y="158647"/>
                  <a:pt x="567679" y="160285"/>
                </a:cubicBezTo>
                <a:cubicBezTo>
                  <a:pt x="564755" y="160761"/>
                  <a:pt x="562088" y="161190"/>
                  <a:pt x="559145" y="161666"/>
                </a:cubicBezTo>
                <a:cubicBezTo>
                  <a:pt x="559545" y="164276"/>
                  <a:pt x="559830" y="166095"/>
                  <a:pt x="560269" y="168943"/>
                </a:cubicBezTo>
                <a:cubicBezTo>
                  <a:pt x="558030" y="167629"/>
                  <a:pt x="556735" y="166867"/>
                  <a:pt x="554439" y="165514"/>
                </a:cubicBezTo>
                <a:cubicBezTo>
                  <a:pt x="554706" y="167991"/>
                  <a:pt x="554868" y="169553"/>
                  <a:pt x="555077" y="171515"/>
                </a:cubicBezTo>
                <a:cubicBezTo>
                  <a:pt x="553744" y="171543"/>
                  <a:pt x="552410" y="171572"/>
                  <a:pt x="550715" y="171610"/>
                </a:cubicBezTo>
                <a:cubicBezTo>
                  <a:pt x="550601" y="174839"/>
                  <a:pt x="549153" y="177087"/>
                  <a:pt x="546877" y="179716"/>
                </a:cubicBezTo>
                <a:cubicBezTo>
                  <a:pt x="542609" y="184650"/>
                  <a:pt x="535618" y="187364"/>
                  <a:pt x="534303" y="195042"/>
                </a:cubicBezTo>
                <a:cubicBezTo>
                  <a:pt x="533370" y="200518"/>
                  <a:pt x="528503" y="199509"/>
                  <a:pt x="523874" y="198594"/>
                </a:cubicBezTo>
                <a:cubicBezTo>
                  <a:pt x="524598" y="200795"/>
                  <a:pt x="525093" y="202319"/>
                  <a:pt x="525721" y="204224"/>
                </a:cubicBezTo>
                <a:cubicBezTo>
                  <a:pt x="523102" y="204281"/>
                  <a:pt x="520692" y="204329"/>
                  <a:pt x="517892" y="204386"/>
                </a:cubicBezTo>
                <a:cubicBezTo>
                  <a:pt x="517301" y="208167"/>
                  <a:pt x="518549" y="212034"/>
                  <a:pt x="514053" y="214473"/>
                </a:cubicBezTo>
                <a:cubicBezTo>
                  <a:pt x="511444" y="215892"/>
                  <a:pt x="511891" y="220997"/>
                  <a:pt x="508614" y="222988"/>
                </a:cubicBezTo>
                <a:cubicBezTo>
                  <a:pt x="505462" y="224912"/>
                  <a:pt x="502261" y="226750"/>
                  <a:pt x="499385" y="228446"/>
                </a:cubicBezTo>
                <a:cubicBezTo>
                  <a:pt x="499280" y="230941"/>
                  <a:pt x="499699" y="233332"/>
                  <a:pt x="498975" y="235294"/>
                </a:cubicBezTo>
                <a:cubicBezTo>
                  <a:pt x="498108" y="237618"/>
                  <a:pt x="495308" y="236294"/>
                  <a:pt x="493717" y="236904"/>
                </a:cubicBezTo>
                <a:cubicBezTo>
                  <a:pt x="491108" y="237895"/>
                  <a:pt x="487269" y="239038"/>
                  <a:pt x="488431" y="243676"/>
                </a:cubicBezTo>
                <a:cubicBezTo>
                  <a:pt x="488736" y="244886"/>
                  <a:pt x="488364" y="246981"/>
                  <a:pt x="487507" y="247629"/>
                </a:cubicBezTo>
                <a:cubicBezTo>
                  <a:pt x="480487" y="252963"/>
                  <a:pt x="476668" y="261783"/>
                  <a:pt x="468076" y="265403"/>
                </a:cubicBezTo>
                <a:cubicBezTo>
                  <a:pt x="467076" y="265822"/>
                  <a:pt x="465619" y="267117"/>
                  <a:pt x="465714" y="267841"/>
                </a:cubicBezTo>
                <a:cubicBezTo>
                  <a:pt x="466123" y="271070"/>
                  <a:pt x="465247" y="273804"/>
                  <a:pt x="462647" y="275461"/>
                </a:cubicBezTo>
                <a:cubicBezTo>
                  <a:pt x="460285" y="276957"/>
                  <a:pt x="457456" y="277709"/>
                  <a:pt x="454817" y="278785"/>
                </a:cubicBezTo>
                <a:cubicBezTo>
                  <a:pt x="456475" y="284939"/>
                  <a:pt x="455646" y="288034"/>
                  <a:pt x="450360" y="289787"/>
                </a:cubicBezTo>
                <a:cubicBezTo>
                  <a:pt x="446016" y="291225"/>
                  <a:pt x="443187" y="293063"/>
                  <a:pt x="442282" y="297769"/>
                </a:cubicBezTo>
                <a:cubicBezTo>
                  <a:pt x="441901" y="299769"/>
                  <a:pt x="441254" y="301874"/>
                  <a:pt x="437777" y="301912"/>
                </a:cubicBezTo>
                <a:cubicBezTo>
                  <a:pt x="435967" y="301941"/>
                  <a:pt x="434215" y="305465"/>
                  <a:pt x="432310" y="307551"/>
                </a:cubicBezTo>
                <a:cubicBezTo>
                  <a:pt x="433043" y="308161"/>
                  <a:pt x="433881" y="308846"/>
                  <a:pt x="435015" y="309789"/>
                </a:cubicBezTo>
                <a:cubicBezTo>
                  <a:pt x="432710" y="313104"/>
                  <a:pt x="430395" y="316438"/>
                  <a:pt x="427804" y="320171"/>
                </a:cubicBezTo>
                <a:cubicBezTo>
                  <a:pt x="425318" y="320305"/>
                  <a:pt x="421480" y="317705"/>
                  <a:pt x="420051" y="323391"/>
                </a:cubicBezTo>
                <a:cubicBezTo>
                  <a:pt x="420594" y="324048"/>
                  <a:pt x="421613" y="325286"/>
                  <a:pt x="422623" y="326525"/>
                </a:cubicBezTo>
                <a:cubicBezTo>
                  <a:pt x="422328" y="327001"/>
                  <a:pt x="422118" y="327763"/>
                  <a:pt x="421708" y="327896"/>
                </a:cubicBezTo>
                <a:cubicBezTo>
                  <a:pt x="417832" y="329154"/>
                  <a:pt x="415289" y="331087"/>
                  <a:pt x="414031" y="335535"/>
                </a:cubicBezTo>
                <a:cubicBezTo>
                  <a:pt x="413279" y="338183"/>
                  <a:pt x="409602" y="339260"/>
                  <a:pt x="408554" y="343260"/>
                </a:cubicBezTo>
                <a:cubicBezTo>
                  <a:pt x="407364" y="347842"/>
                  <a:pt x="402744" y="351528"/>
                  <a:pt x="399668" y="355633"/>
                </a:cubicBezTo>
                <a:cubicBezTo>
                  <a:pt x="398125" y="357691"/>
                  <a:pt x="396781" y="359910"/>
                  <a:pt x="395181" y="361920"/>
                </a:cubicBezTo>
                <a:cubicBezTo>
                  <a:pt x="394143" y="363224"/>
                  <a:pt x="392972" y="364901"/>
                  <a:pt x="391533" y="365339"/>
                </a:cubicBezTo>
                <a:cubicBezTo>
                  <a:pt x="383856" y="367692"/>
                  <a:pt x="383008" y="373226"/>
                  <a:pt x="384180" y="379912"/>
                </a:cubicBezTo>
                <a:cubicBezTo>
                  <a:pt x="384228" y="380160"/>
                  <a:pt x="383989" y="380446"/>
                  <a:pt x="383885" y="380712"/>
                </a:cubicBezTo>
                <a:cubicBezTo>
                  <a:pt x="378017" y="382751"/>
                  <a:pt x="375769" y="388085"/>
                  <a:pt x="372740" y="392761"/>
                </a:cubicBezTo>
                <a:cubicBezTo>
                  <a:pt x="370854" y="395676"/>
                  <a:pt x="368892" y="398648"/>
                  <a:pt x="366435" y="401029"/>
                </a:cubicBezTo>
                <a:cubicBezTo>
                  <a:pt x="365435" y="402001"/>
                  <a:pt x="363006" y="401496"/>
                  <a:pt x="360329" y="401744"/>
                </a:cubicBezTo>
                <a:cubicBezTo>
                  <a:pt x="362082" y="403868"/>
                  <a:pt x="363282" y="405316"/>
                  <a:pt x="364339" y="406592"/>
                </a:cubicBezTo>
                <a:cubicBezTo>
                  <a:pt x="365063" y="410469"/>
                  <a:pt x="358091" y="408278"/>
                  <a:pt x="359920" y="412754"/>
                </a:cubicBezTo>
                <a:cubicBezTo>
                  <a:pt x="357357" y="413974"/>
                  <a:pt x="354795" y="415202"/>
                  <a:pt x="351671" y="416698"/>
                </a:cubicBezTo>
                <a:cubicBezTo>
                  <a:pt x="351833" y="418936"/>
                  <a:pt x="352519" y="421556"/>
                  <a:pt x="352052" y="423965"/>
                </a:cubicBezTo>
                <a:cubicBezTo>
                  <a:pt x="351585" y="426394"/>
                  <a:pt x="349976" y="428614"/>
                  <a:pt x="348547" y="431585"/>
                </a:cubicBezTo>
                <a:cubicBezTo>
                  <a:pt x="347432" y="429404"/>
                  <a:pt x="346823" y="428204"/>
                  <a:pt x="345470" y="425556"/>
                </a:cubicBezTo>
                <a:cubicBezTo>
                  <a:pt x="345556" y="429899"/>
                  <a:pt x="345623" y="432709"/>
                  <a:pt x="345651" y="434491"/>
                </a:cubicBezTo>
                <a:cubicBezTo>
                  <a:pt x="343384" y="436243"/>
                  <a:pt x="341260" y="437053"/>
                  <a:pt x="340670" y="438491"/>
                </a:cubicBezTo>
                <a:cubicBezTo>
                  <a:pt x="338555" y="443663"/>
                  <a:pt x="337403" y="445825"/>
                  <a:pt x="333116" y="449921"/>
                </a:cubicBezTo>
                <a:cubicBezTo>
                  <a:pt x="332697" y="450321"/>
                  <a:pt x="331897" y="450693"/>
                  <a:pt x="331888" y="451102"/>
                </a:cubicBezTo>
                <a:cubicBezTo>
                  <a:pt x="331735" y="454617"/>
                  <a:pt x="331659" y="457874"/>
                  <a:pt x="328906" y="460865"/>
                </a:cubicBezTo>
                <a:cubicBezTo>
                  <a:pt x="326592" y="463389"/>
                  <a:pt x="325392" y="466933"/>
                  <a:pt x="323677" y="470067"/>
                </a:cubicBezTo>
                <a:cubicBezTo>
                  <a:pt x="322639" y="469933"/>
                  <a:pt x="321486" y="469790"/>
                  <a:pt x="320324" y="469647"/>
                </a:cubicBezTo>
                <a:cubicBezTo>
                  <a:pt x="320000" y="470143"/>
                  <a:pt x="319400" y="470647"/>
                  <a:pt x="319419" y="471124"/>
                </a:cubicBezTo>
                <a:cubicBezTo>
                  <a:pt x="319743" y="478372"/>
                  <a:pt x="316171" y="484640"/>
                  <a:pt x="312657" y="490164"/>
                </a:cubicBezTo>
                <a:cubicBezTo>
                  <a:pt x="309399" y="495279"/>
                  <a:pt x="306751" y="500651"/>
                  <a:pt x="303703" y="505833"/>
                </a:cubicBezTo>
                <a:cubicBezTo>
                  <a:pt x="302265" y="508271"/>
                  <a:pt x="300912" y="510767"/>
                  <a:pt x="299455" y="513358"/>
                </a:cubicBezTo>
                <a:cubicBezTo>
                  <a:pt x="294702" y="513339"/>
                  <a:pt x="294702" y="513339"/>
                  <a:pt x="294931" y="517472"/>
                </a:cubicBezTo>
                <a:cubicBezTo>
                  <a:pt x="295274" y="523778"/>
                  <a:pt x="291587" y="528493"/>
                  <a:pt x="288406" y="533313"/>
                </a:cubicBezTo>
                <a:cubicBezTo>
                  <a:pt x="287796" y="534236"/>
                  <a:pt x="285749" y="534208"/>
                  <a:pt x="283958" y="534732"/>
                </a:cubicBezTo>
                <a:cubicBezTo>
                  <a:pt x="283710" y="537799"/>
                  <a:pt x="283453" y="540990"/>
                  <a:pt x="283158" y="544695"/>
                </a:cubicBezTo>
                <a:cubicBezTo>
                  <a:pt x="281148" y="544733"/>
                  <a:pt x="279376" y="544771"/>
                  <a:pt x="277233" y="544819"/>
                </a:cubicBezTo>
                <a:cubicBezTo>
                  <a:pt x="281824" y="551543"/>
                  <a:pt x="280148" y="555744"/>
                  <a:pt x="271375" y="558868"/>
                </a:cubicBezTo>
                <a:cubicBezTo>
                  <a:pt x="270575" y="563345"/>
                  <a:pt x="270337" y="568003"/>
                  <a:pt x="268813" y="572194"/>
                </a:cubicBezTo>
                <a:cubicBezTo>
                  <a:pt x="267241" y="576518"/>
                  <a:pt x="265194" y="581080"/>
                  <a:pt x="259593" y="581995"/>
                </a:cubicBezTo>
                <a:cubicBezTo>
                  <a:pt x="259869" y="584204"/>
                  <a:pt x="260088" y="585909"/>
                  <a:pt x="260364" y="588053"/>
                </a:cubicBezTo>
                <a:cubicBezTo>
                  <a:pt x="258698" y="588729"/>
                  <a:pt x="256202" y="588967"/>
                  <a:pt x="255469" y="590234"/>
                </a:cubicBezTo>
                <a:cubicBezTo>
                  <a:pt x="254630" y="591663"/>
                  <a:pt x="255764" y="594101"/>
                  <a:pt x="255345" y="595949"/>
                </a:cubicBezTo>
                <a:cubicBezTo>
                  <a:pt x="254526" y="599606"/>
                  <a:pt x="253402" y="603226"/>
                  <a:pt x="251973" y="606683"/>
                </a:cubicBezTo>
                <a:cubicBezTo>
                  <a:pt x="251697" y="607360"/>
                  <a:pt x="249449" y="607217"/>
                  <a:pt x="248096" y="607465"/>
                </a:cubicBezTo>
                <a:cubicBezTo>
                  <a:pt x="247372" y="616399"/>
                  <a:pt x="245001" y="624733"/>
                  <a:pt x="238895" y="631763"/>
                </a:cubicBezTo>
                <a:cubicBezTo>
                  <a:pt x="237952" y="632849"/>
                  <a:pt x="238076" y="634878"/>
                  <a:pt x="237790" y="636478"/>
                </a:cubicBezTo>
                <a:cubicBezTo>
                  <a:pt x="237647" y="637240"/>
                  <a:pt x="238009" y="638497"/>
                  <a:pt x="237628" y="638745"/>
                </a:cubicBezTo>
                <a:cubicBezTo>
                  <a:pt x="232790" y="641859"/>
                  <a:pt x="232675" y="647222"/>
                  <a:pt x="231504" y="651946"/>
                </a:cubicBezTo>
                <a:cubicBezTo>
                  <a:pt x="231104" y="653575"/>
                  <a:pt x="230923" y="654461"/>
                  <a:pt x="229227" y="654899"/>
                </a:cubicBezTo>
                <a:cubicBezTo>
                  <a:pt x="227094" y="655452"/>
                  <a:pt x="227141" y="657128"/>
                  <a:pt x="227056" y="659081"/>
                </a:cubicBezTo>
                <a:cubicBezTo>
                  <a:pt x="226798" y="665319"/>
                  <a:pt x="224998" y="670930"/>
                  <a:pt x="219035" y="674397"/>
                </a:cubicBezTo>
                <a:cubicBezTo>
                  <a:pt x="220083" y="675864"/>
                  <a:pt x="221045" y="677226"/>
                  <a:pt x="222255" y="678912"/>
                </a:cubicBezTo>
                <a:cubicBezTo>
                  <a:pt x="220550" y="679550"/>
                  <a:pt x="219226" y="680045"/>
                  <a:pt x="217902" y="680550"/>
                </a:cubicBezTo>
                <a:cubicBezTo>
                  <a:pt x="218578" y="681417"/>
                  <a:pt x="219245" y="682284"/>
                  <a:pt x="219921" y="683160"/>
                </a:cubicBezTo>
                <a:cubicBezTo>
                  <a:pt x="219759" y="683703"/>
                  <a:pt x="219759" y="684522"/>
                  <a:pt x="219407" y="684731"/>
                </a:cubicBezTo>
                <a:cubicBezTo>
                  <a:pt x="213216" y="688380"/>
                  <a:pt x="213740" y="694990"/>
                  <a:pt x="212349" y="700724"/>
                </a:cubicBezTo>
                <a:cubicBezTo>
                  <a:pt x="212168" y="701448"/>
                  <a:pt x="213044" y="702838"/>
                  <a:pt x="212768" y="703058"/>
                </a:cubicBezTo>
                <a:cubicBezTo>
                  <a:pt x="207253" y="707334"/>
                  <a:pt x="208510" y="714211"/>
                  <a:pt x="206253" y="719698"/>
                </a:cubicBezTo>
                <a:cubicBezTo>
                  <a:pt x="204510" y="723917"/>
                  <a:pt x="204938" y="729194"/>
                  <a:pt x="200252" y="732013"/>
                </a:cubicBezTo>
                <a:cubicBezTo>
                  <a:pt x="199881" y="732232"/>
                  <a:pt x="199824" y="733090"/>
                  <a:pt x="199747" y="733661"/>
                </a:cubicBezTo>
                <a:cubicBezTo>
                  <a:pt x="197938" y="747196"/>
                  <a:pt x="192680" y="759617"/>
                  <a:pt x="187355" y="772009"/>
                </a:cubicBezTo>
                <a:cubicBezTo>
                  <a:pt x="187012" y="772809"/>
                  <a:pt x="185841" y="773943"/>
                  <a:pt x="186022" y="774171"/>
                </a:cubicBezTo>
                <a:cubicBezTo>
                  <a:pt x="189889" y="779162"/>
                  <a:pt x="185298" y="783563"/>
                  <a:pt x="184774" y="788125"/>
                </a:cubicBezTo>
                <a:cubicBezTo>
                  <a:pt x="184269" y="792535"/>
                  <a:pt x="180307" y="796536"/>
                  <a:pt x="179754" y="800955"/>
                </a:cubicBezTo>
                <a:cubicBezTo>
                  <a:pt x="179040" y="806747"/>
                  <a:pt x="173773" y="811128"/>
                  <a:pt x="175982" y="818043"/>
                </a:cubicBezTo>
                <a:cubicBezTo>
                  <a:pt x="177002" y="821234"/>
                  <a:pt x="173944" y="825816"/>
                  <a:pt x="173354" y="830054"/>
                </a:cubicBezTo>
                <a:cubicBezTo>
                  <a:pt x="172534" y="835979"/>
                  <a:pt x="170429" y="841722"/>
                  <a:pt x="168877" y="847542"/>
                </a:cubicBezTo>
                <a:cubicBezTo>
                  <a:pt x="167705" y="851943"/>
                  <a:pt x="166619" y="856372"/>
                  <a:pt x="165362" y="860744"/>
                </a:cubicBezTo>
                <a:cubicBezTo>
                  <a:pt x="164152" y="864954"/>
                  <a:pt x="162676" y="869088"/>
                  <a:pt x="161523" y="873317"/>
                </a:cubicBezTo>
                <a:cubicBezTo>
                  <a:pt x="161085" y="874908"/>
                  <a:pt x="160695" y="876870"/>
                  <a:pt x="161247" y="878289"/>
                </a:cubicBezTo>
                <a:cubicBezTo>
                  <a:pt x="162209" y="880775"/>
                  <a:pt x="161952" y="882318"/>
                  <a:pt x="160419" y="884671"/>
                </a:cubicBezTo>
                <a:cubicBezTo>
                  <a:pt x="159018" y="886823"/>
                  <a:pt x="159514" y="890167"/>
                  <a:pt x="159037" y="892957"/>
                </a:cubicBezTo>
                <a:cubicBezTo>
                  <a:pt x="158533" y="895862"/>
                  <a:pt x="159714" y="899968"/>
                  <a:pt x="154732" y="899692"/>
                </a:cubicBezTo>
                <a:cubicBezTo>
                  <a:pt x="154580" y="902644"/>
                  <a:pt x="154723" y="905511"/>
                  <a:pt x="154237" y="908274"/>
                </a:cubicBezTo>
                <a:cubicBezTo>
                  <a:pt x="151103" y="926104"/>
                  <a:pt x="147912" y="943916"/>
                  <a:pt x="144550" y="961699"/>
                </a:cubicBezTo>
                <a:cubicBezTo>
                  <a:pt x="143912" y="965081"/>
                  <a:pt x="141492" y="968167"/>
                  <a:pt x="143331" y="971862"/>
                </a:cubicBezTo>
                <a:cubicBezTo>
                  <a:pt x="143521" y="972244"/>
                  <a:pt x="143369" y="973129"/>
                  <a:pt x="143045" y="973396"/>
                </a:cubicBezTo>
                <a:cubicBezTo>
                  <a:pt x="137749" y="977901"/>
                  <a:pt x="140045" y="983454"/>
                  <a:pt x="140826" y="988808"/>
                </a:cubicBezTo>
                <a:cubicBezTo>
                  <a:pt x="140997" y="989970"/>
                  <a:pt x="141683" y="991760"/>
                  <a:pt x="141188" y="992217"/>
                </a:cubicBezTo>
                <a:cubicBezTo>
                  <a:pt x="136463" y="996561"/>
                  <a:pt x="139435" y="1001857"/>
                  <a:pt x="138902" y="1006733"/>
                </a:cubicBezTo>
                <a:cubicBezTo>
                  <a:pt x="138330" y="1011944"/>
                  <a:pt x="136225" y="1016973"/>
                  <a:pt x="135120" y="1022145"/>
                </a:cubicBezTo>
                <a:cubicBezTo>
                  <a:pt x="134587" y="1024660"/>
                  <a:pt x="134825" y="1027346"/>
                  <a:pt x="134692" y="1029955"/>
                </a:cubicBezTo>
                <a:cubicBezTo>
                  <a:pt x="134625" y="1031346"/>
                  <a:pt x="134606" y="1032756"/>
                  <a:pt x="134377" y="1034118"/>
                </a:cubicBezTo>
                <a:cubicBezTo>
                  <a:pt x="133272" y="1040719"/>
                  <a:pt x="130062" y="1047253"/>
                  <a:pt x="133787" y="1053997"/>
                </a:cubicBezTo>
                <a:cubicBezTo>
                  <a:pt x="133930" y="1054244"/>
                  <a:pt x="134063" y="1054616"/>
                  <a:pt x="133977" y="1054854"/>
                </a:cubicBezTo>
                <a:cubicBezTo>
                  <a:pt x="132834" y="1058169"/>
                  <a:pt x="131758" y="1061521"/>
                  <a:pt x="130443" y="1064769"/>
                </a:cubicBezTo>
                <a:cubicBezTo>
                  <a:pt x="129062" y="1068160"/>
                  <a:pt x="133234" y="1070875"/>
                  <a:pt x="130853" y="1074923"/>
                </a:cubicBezTo>
                <a:cubicBezTo>
                  <a:pt x="128967" y="1078133"/>
                  <a:pt x="129405" y="1082810"/>
                  <a:pt x="129138" y="1086858"/>
                </a:cubicBezTo>
                <a:cubicBezTo>
                  <a:pt x="128881" y="1090668"/>
                  <a:pt x="129367" y="1094545"/>
                  <a:pt x="128948" y="1098326"/>
                </a:cubicBezTo>
                <a:cubicBezTo>
                  <a:pt x="128510" y="1102365"/>
                  <a:pt x="127386" y="1106327"/>
                  <a:pt x="126586" y="1110337"/>
                </a:cubicBezTo>
                <a:cubicBezTo>
                  <a:pt x="126414" y="1111175"/>
                  <a:pt x="126138" y="1112090"/>
                  <a:pt x="126310" y="1112880"/>
                </a:cubicBezTo>
                <a:cubicBezTo>
                  <a:pt x="127976" y="1120338"/>
                  <a:pt x="127862" y="1120291"/>
                  <a:pt x="125071" y="1129149"/>
                </a:cubicBezTo>
                <a:cubicBezTo>
                  <a:pt x="124395" y="1131292"/>
                  <a:pt x="124138" y="1135254"/>
                  <a:pt x="125252" y="1135959"/>
                </a:cubicBezTo>
                <a:cubicBezTo>
                  <a:pt x="129586" y="1138750"/>
                  <a:pt x="126376" y="1142703"/>
                  <a:pt x="127500" y="1145913"/>
                </a:cubicBezTo>
                <a:cubicBezTo>
                  <a:pt x="128596" y="1149056"/>
                  <a:pt x="128662" y="1152676"/>
                  <a:pt x="128596" y="1156076"/>
                </a:cubicBezTo>
                <a:cubicBezTo>
                  <a:pt x="128548" y="1158352"/>
                  <a:pt x="128053" y="1161000"/>
                  <a:pt x="126786" y="1162810"/>
                </a:cubicBezTo>
                <a:cubicBezTo>
                  <a:pt x="123576" y="1167420"/>
                  <a:pt x="123947" y="1172078"/>
                  <a:pt x="125357" y="1177022"/>
                </a:cubicBezTo>
                <a:cubicBezTo>
                  <a:pt x="126557" y="1181232"/>
                  <a:pt x="127976" y="1185423"/>
                  <a:pt x="128596" y="1189728"/>
                </a:cubicBezTo>
                <a:cubicBezTo>
                  <a:pt x="128938" y="1192138"/>
                  <a:pt x="128176" y="1194881"/>
                  <a:pt x="127272" y="1197224"/>
                </a:cubicBezTo>
                <a:cubicBezTo>
                  <a:pt x="126891" y="1198215"/>
                  <a:pt x="124852" y="1198577"/>
                  <a:pt x="123395" y="1199310"/>
                </a:cubicBezTo>
                <a:cubicBezTo>
                  <a:pt x="124805" y="1200367"/>
                  <a:pt x="126148" y="1201377"/>
                  <a:pt x="128053" y="1202796"/>
                </a:cubicBezTo>
                <a:cubicBezTo>
                  <a:pt x="127586" y="1204272"/>
                  <a:pt x="127062" y="1205863"/>
                  <a:pt x="126595" y="1207473"/>
                </a:cubicBezTo>
                <a:cubicBezTo>
                  <a:pt x="126300" y="1208502"/>
                  <a:pt x="125595" y="1210283"/>
                  <a:pt x="125910" y="1210502"/>
                </a:cubicBezTo>
                <a:cubicBezTo>
                  <a:pt x="130615" y="1213693"/>
                  <a:pt x="126700" y="1216741"/>
                  <a:pt x="125900" y="1219808"/>
                </a:cubicBezTo>
                <a:cubicBezTo>
                  <a:pt x="125681" y="1220636"/>
                  <a:pt x="125471" y="1221465"/>
                  <a:pt x="125243" y="1222351"/>
                </a:cubicBezTo>
                <a:cubicBezTo>
                  <a:pt x="132291" y="1221627"/>
                  <a:pt x="134396" y="1220655"/>
                  <a:pt x="134911" y="1215150"/>
                </a:cubicBezTo>
                <a:cubicBezTo>
                  <a:pt x="135263" y="1211321"/>
                  <a:pt x="138073" y="1211512"/>
                  <a:pt x="140378" y="1209568"/>
                </a:cubicBezTo>
                <a:cubicBezTo>
                  <a:pt x="138625" y="1202491"/>
                  <a:pt x="143340" y="1197824"/>
                  <a:pt x="148112" y="1193471"/>
                </a:cubicBezTo>
                <a:cubicBezTo>
                  <a:pt x="149951" y="1191795"/>
                  <a:pt x="151903" y="1190509"/>
                  <a:pt x="151494" y="1187842"/>
                </a:cubicBezTo>
                <a:cubicBezTo>
                  <a:pt x="150655" y="1182365"/>
                  <a:pt x="153408" y="1178307"/>
                  <a:pt x="156294" y="1174164"/>
                </a:cubicBezTo>
                <a:cubicBezTo>
                  <a:pt x="157895" y="1171859"/>
                  <a:pt x="159095" y="1169278"/>
                  <a:pt x="160504" y="1166773"/>
                </a:cubicBezTo>
                <a:cubicBezTo>
                  <a:pt x="160866" y="1167611"/>
                  <a:pt x="161314" y="1168630"/>
                  <a:pt x="161962" y="1170097"/>
                </a:cubicBezTo>
                <a:cubicBezTo>
                  <a:pt x="163114" y="1166382"/>
                  <a:pt x="164162" y="1162991"/>
                  <a:pt x="165362" y="1159105"/>
                </a:cubicBezTo>
                <a:cubicBezTo>
                  <a:pt x="166686" y="1159143"/>
                  <a:pt x="167943" y="1159181"/>
                  <a:pt x="169906" y="1159238"/>
                </a:cubicBezTo>
                <a:cubicBezTo>
                  <a:pt x="169372" y="1157752"/>
                  <a:pt x="168934" y="1156505"/>
                  <a:pt x="168486" y="1155257"/>
                </a:cubicBezTo>
                <a:cubicBezTo>
                  <a:pt x="168839" y="1154952"/>
                  <a:pt x="169286" y="1154314"/>
                  <a:pt x="169515" y="1154390"/>
                </a:cubicBezTo>
                <a:cubicBezTo>
                  <a:pt x="171582" y="1155066"/>
                  <a:pt x="172773" y="1154685"/>
                  <a:pt x="173287" y="1152285"/>
                </a:cubicBezTo>
                <a:cubicBezTo>
                  <a:pt x="173963" y="1149132"/>
                  <a:pt x="180031" y="1140074"/>
                  <a:pt x="182145" y="1138741"/>
                </a:cubicBezTo>
                <a:cubicBezTo>
                  <a:pt x="185507" y="1136626"/>
                  <a:pt x="188708" y="1134969"/>
                  <a:pt x="193156" y="1136483"/>
                </a:cubicBezTo>
                <a:cubicBezTo>
                  <a:pt x="197499" y="1137969"/>
                  <a:pt x="202281" y="1138198"/>
                  <a:pt x="207329" y="1139045"/>
                </a:cubicBezTo>
                <a:cubicBezTo>
                  <a:pt x="208396" y="1141084"/>
                  <a:pt x="209844" y="1143598"/>
                  <a:pt x="211044" y="1146227"/>
                </a:cubicBezTo>
                <a:cubicBezTo>
                  <a:pt x="211644" y="1147532"/>
                  <a:pt x="212587" y="1149647"/>
                  <a:pt x="212035" y="1150371"/>
                </a:cubicBezTo>
                <a:cubicBezTo>
                  <a:pt x="208444" y="1155038"/>
                  <a:pt x="211206" y="1160486"/>
                  <a:pt x="209844" y="1165525"/>
                </a:cubicBezTo>
                <a:cubicBezTo>
                  <a:pt x="208425" y="1170764"/>
                  <a:pt x="206386" y="1175459"/>
                  <a:pt x="203862" y="1180146"/>
                </a:cubicBezTo>
                <a:cubicBezTo>
                  <a:pt x="202786" y="1182156"/>
                  <a:pt x="202814" y="1184727"/>
                  <a:pt x="202119" y="1186975"/>
                </a:cubicBezTo>
                <a:cubicBezTo>
                  <a:pt x="201519" y="1188909"/>
                  <a:pt x="201128" y="1191700"/>
                  <a:pt x="199747" y="1192452"/>
                </a:cubicBezTo>
                <a:cubicBezTo>
                  <a:pt x="196128" y="1194433"/>
                  <a:pt x="195613" y="1198072"/>
                  <a:pt x="194128" y="1201091"/>
                </a:cubicBezTo>
                <a:cubicBezTo>
                  <a:pt x="189575" y="1210330"/>
                  <a:pt x="184479" y="1219189"/>
                  <a:pt x="178221" y="1227409"/>
                </a:cubicBezTo>
                <a:cubicBezTo>
                  <a:pt x="176583" y="1229561"/>
                  <a:pt x="173849" y="1231685"/>
                  <a:pt x="175449" y="1235295"/>
                </a:cubicBezTo>
                <a:cubicBezTo>
                  <a:pt x="175716" y="1235896"/>
                  <a:pt x="174763" y="1237477"/>
                  <a:pt x="173973" y="1238020"/>
                </a:cubicBezTo>
                <a:cubicBezTo>
                  <a:pt x="168677" y="1241620"/>
                  <a:pt x="165534" y="1246649"/>
                  <a:pt x="162838" y="1252364"/>
                </a:cubicBezTo>
                <a:cubicBezTo>
                  <a:pt x="161152" y="1255927"/>
                  <a:pt x="157828" y="1258717"/>
                  <a:pt x="155228" y="1261851"/>
                </a:cubicBezTo>
                <a:cubicBezTo>
                  <a:pt x="153589" y="1263823"/>
                  <a:pt x="151446" y="1265566"/>
                  <a:pt x="150436" y="1267823"/>
                </a:cubicBezTo>
                <a:cubicBezTo>
                  <a:pt x="149455" y="1270014"/>
                  <a:pt x="149874" y="1272805"/>
                  <a:pt x="149198" y="1275186"/>
                </a:cubicBezTo>
                <a:cubicBezTo>
                  <a:pt x="148846" y="1276424"/>
                  <a:pt x="147512" y="1277415"/>
                  <a:pt x="146522" y="1278415"/>
                </a:cubicBezTo>
                <a:cubicBezTo>
                  <a:pt x="145569" y="1279377"/>
                  <a:pt x="143855" y="1280044"/>
                  <a:pt x="143550" y="1281139"/>
                </a:cubicBezTo>
                <a:cubicBezTo>
                  <a:pt x="142026" y="1286645"/>
                  <a:pt x="134920" y="1288302"/>
                  <a:pt x="134501" y="1294522"/>
                </a:cubicBezTo>
                <a:cubicBezTo>
                  <a:pt x="134473" y="1295008"/>
                  <a:pt x="133196" y="1295646"/>
                  <a:pt x="132415" y="1295817"/>
                </a:cubicBezTo>
                <a:cubicBezTo>
                  <a:pt x="124357" y="1297637"/>
                  <a:pt x="123490" y="1298170"/>
                  <a:pt x="119956" y="1303390"/>
                </a:cubicBezTo>
                <a:cubicBezTo>
                  <a:pt x="115203" y="1304295"/>
                  <a:pt x="111165" y="1305057"/>
                  <a:pt x="106336" y="1305981"/>
                </a:cubicBezTo>
                <a:cubicBezTo>
                  <a:pt x="103526" y="1302247"/>
                  <a:pt x="99240" y="1298951"/>
                  <a:pt x="93315" y="1298294"/>
                </a:cubicBezTo>
                <a:cubicBezTo>
                  <a:pt x="92220" y="1298170"/>
                  <a:pt x="90838" y="1297503"/>
                  <a:pt x="90248" y="1296646"/>
                </a:cubicBezTo>
                <a:cubicBezTo>
                  <a:pt x="88210" y="1293646"/>
                  <a:pt x="86381" y="1290550"/>
                  <a:pt x="82352" y="1289940"/>
                </a:cubicBezTo>
                <a:cubicBezTo>
                  <a:pt x="78685" y="1281311"/>
                  <a:pt x="69064" y="1276691"/>
                  <a:pt x="66940" y="1266976"/>
                </a:cubicBezTo>
                <a:cubicBezTo>
                  <a:pt x="66693" y="1265823"/>
                  <a:pt x="65264" y="1264956"/>
                  <a:pt x="64454" y="1263899"/>
                </a:cubicBezTo>
                <a:cubicBezTo>
                  <a:pt x="63711" y="1262927"/>
                  <a:pt x="62616" y="1261946"/>
                  <a:pt x="62444" y="1260842"/>
                </a:cubicBezTo>
                <a:cubicBezTo>
                  <a:pt x="61444" y="1254593"/>
                  <a:pt x="56682" y="1251050"/>
                  <a:pt x="52672" y="1246992"/>
                </a:cubicBezTo>
                <a:cubicBezTo>
                  <a:pt x="52291" y="1246602"/>
                  <a:pt x="50986" y="1247135"/>
                  <a:pt x="50205" y="1247230"/>
                </a:cubicBezTo>
                <a:cubicBezTo>
                  <a:pt x="49005" y="1243201"/>
                  <a:pt x="47871" y="1239115"/>
                  <a:pt x="46528" y="1235095"/>
                </a:cubicBezTo>
                <a:cubicBezTo>
                  <a:pt x="46204" y="1234124"/>
                  <a:pt x="45338" y="1233162"/>
                  <a:pt x="44471" y="1232562"/>
                </a:cubicBezTo>
                <a:cubicBezTo>
                  <a:pt x="42299" y="1231076"/>
                  <a:pt x="36956" y="1225551"/>
                  <a:pt x="35803" y="1223399"/>
                </a:cubicBezTo>
                <a:cubicBezTo>
                  <a:pt x="34993" y="1221875"/>
                  <a:pt x="34441" y="1219703"/>
                  <a:pt x="33155" y="1219036"/>
                </a:cubicBezTo>
                <a:cubicBezTo>
                  <a:pt x="30117" y="1217474"/>
                  <a:pt x="29364" y="1214645"/>
                  <a:pt x="28135" y="1212026"/>
                </a:cubicBezTo>
                <a:cubicBezTo>
                  <a:pt x="25430" y="1206282"/>
                  <a:pt x="24106" y="1199024"/>
                  <a:pt x="19763" y="1195119"/>
                </a:cubicBezTo>
                <a:cubicBezTo>
                  <a:pt x="14324" y="1190223"/>
                  <a:pt x="13086" y="1183137"/>
                  <a:pt x="7933" y="1178355"/>
                </a:cubicBezTo>
                <a:cubicBezTo>
                  <a:pt x="4704" y="1175364"/>
                  <a:pt x="2599" y="1171030"/>
                  <a:pt x="494" y="1167030"/>
                </a:cubicBezTo>
                <a:cubicBezTo>
                  <a:pt x="-59" y="1165982"/>
                  <a:pt x="2008" y="1163601"/>
                  <a:pt x="1494" y="1162458"/>
                </a:cubicBezTo>
                <a:cubicBezTo>
                  <a:pt x="627" y="1160553"/>
                  <a:pt x="-811" y="1159057"/>
                  <a:pt x="580" y="1156857"/>
                </a:cubicBezTo>
                <a:cubicBezTo>
                  <a:pt x="894" y="1156362"/>
                  <a:pt x="970" y="1155714"/>
                  <a:pt x="1294" y="1155228"/>
                </a:cubicBezTo>
                <a:cubicBezTo>
                  <a:pt x="3228" y="1152399"/>
                  <a:pt x="1075" y="1147913"/>
                  <a:pt x="5333" y="1145941"/>
                </a:cubicBezTo>
                <a:cubicBezTo>
                  <a:pt x="8390" y="1144522"/>
                  <a:pt x="11200" y="1142579"/>
                  <a:pt x="14200" y="1140826"/>
                </a:cubicBezTo>
                <a:cubicBezTo>
                  <a:pt x="14115" y="1139931"/>
                  <a:pt x="14000" y="1138845"/>
                  <a:pt x="13857" y="1137512"/>
                </a:cubicBezTo>
                <a:cubicBezTo>
                  <a:pt x="16848" y="1138055"/>
                  <a:pt x="19639" y="1138569"/>
                  <a:pt x="22325" y="1139055"/>
                </a:cubicBezTo>
                <a:cubicBezTo>
                  <a:pt x="22573" y="1140217"/>
                  <a:pt x="22725" y="1141360"/>
                  <a:pt x="23078" y="1142427"/>
                </a:cubicBezTo>
                <a:cubicBezTo>
                  <a:pt x="24221" y="1145837"/>
                  <a:pt x="29307" y="1142684"/>
                  <a:pt x="30431" y="1147161"/>
                </a:cubicBezTo>
                <a:cubicBezTo>
                  <a:pt x="31155" y="1150018"/>
                  <a:pt x="34250" y="1152190"/>
                  <a:pt x="35717" y="1154971"/>
                </a:cubicBezTo>
                <a:cubicBezTo>
                  <a:pt x="39556" y="1162267"/>
                  <a:pt x="47814" y="1166401"/>
                  <a:pt x="49900" y="1174936"/>
                </a:cubicBezTo>
                <a:cubicBezTo>
                  <a:pt x="50091" y="1175726"/>
                  <a:pt x="50700" y="1176650"/>
                  <a:pt x="51386" y="1177060"/>
                </a:cubicBezTo>
                <a:cubicBezTo>
                  <a:pt x="57815" y="1180879"/>
                  <a:pt x="61340" y="1187023"/>
                  <a:pt x="64883" y="1193252"/>
                </a:cubicBezTo>
                <a:cubicBezTo>
                  <a:pt x="66016" y="1195243"/>
                  <a:pt x="68131" y="1196643"/>
                  <a:pt x="69607" y="1198462"/>
                </a:cubicBezTo>
                <a:cubicBezTo>
                  <a:pt x="70836" y="1199986"/>
                  <a:pt x="71855" y="1201701"/>
                  <a:pt x="72827" y="1203415"/>
                </a:cubicBezTo>
                <a:cubicBezTo>
                  <a:pt x="73389" y="1204415"/>
                  <a:pt x="73360" y="1205892"/>
                  <a:pt x="74122" y="1206606"/>
                </a:cubicBezTo>
                <a:cubicBezTo>
                  <a:pt x="81066" y="1213140"/>
                  <a:pt x="86247" y="1221160"/>
                  <a:pt x="92448" y="1228314"/>
                </a:cubicBezTo>
                <a:cubicBezTo>
                  <a:pt x="92972" y="1228923"/>
                  <a:pt x="93772" y="1229295"/>
                  <a:pt x="94448" y="1229771"/>
                </a:cubicBezTo>
                <a:cubicBezTo>
                  <a:pt x="94991" y="1229542"/>
                  <a:pt x="95601" y="1229323"/>
                  <a:pt x="96211" y="122910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390;p21">
            <a:extLst>
              <a:ext uri="{FF2B5EF4-FFF2-40B4-BE49-F238E27FC236}">
                <a16:creationId xmlns:a16="http://schemas.microsoft.com/office/drawing/2014/main" id="{9E5B22C0-9A61-5F4C-E78C-718827F9FFFE}"/>
              </a:ext>
            </a:extLst>
          </p:cNvPr>
          <p:cNvGrpSpPr/>
          <p:nvPr/>
        </p:nvGrpSpPr>
        <p:grpSpPr>
          <a:xfrm>
            <a:off x="15626117" y="2043274"/>
            <a:ext cx="405687" cy="405686"/>
            <a:chOff x="5410084" y="4539870"/>
            <a:chExt cx="440725" cy="440724"/>
          </a:xfrm>
        </p:grpSpPr>
        <p:sp>
          <p:nvSpPr>
            <p:cNvPr id="137" name="Google Shape;391;p21">
              <a:extLst>
                <a:ext uri="{FF2B5EF4-FFF2-40B4-BE49-F238E27FC236}">
                  <a16:creationId xmlns:a16="http://schemas.microsoft.com/office/drawing/2014/main" id="{470042DF-AF8A-D662-6017-E462633CB59D}"/>
                </a:ext>
              </a:extLst>
            </p:cNvPr>
            <p:cNvSpPr/>
            <p:nvPr/>
          </p:nvSpPr>
          <p:spPr>
            <a:xfrm>
              <a:off x="5618395" y="4783486"/>
              <a:ext cx="24102" cy="24102"/>
            </a:xfrm>
            <a:custGeom>
              <a:avLst/>
              <a:gdLst/>
              <a:ahLst/>
              <a:cxnLst/>
              <a:rect l="l" t="t" r="r" b="b"/>
              <a:pathLst>
                <a:path w="24102" h="24102" extrusionOk="0">
                  <a:moveTo>
                    <a:pt x="24102" y="12051"/>
                  </a:moveTo>
                  <a:cubicBezTo>
                    <a:pt x="24102" y="18707"/>
                    <a:pt x="18707" y="24102"/>
                    <a:pt x="12051" y="24102"/>
                  </a:cubicBezTo>
                  <a:cubicBezTo>
                    <a:pt x="5395" y="24102"/>
                    <a:pt x="0" y="18707"/>
                    <a:pt x="0" y="12051"/>
                  </a:cubicBezTo>
                  <a:cubicBezTo>
                    <a:pt x="0" y="5395"/>
                    <a:pt x="5395" y="0"/>
                    <a:pt x="12051" y="0"/>
                  </a:cubicBezTo>
                  <a:cubicBezTo>
                    <a:pt x="18707" y="0"/>
                    <a:pt x="24102" y="5395"/>
                    <a:pt x="24102" y="120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92;p21">
              <a:extLst>
                <a:ext uri="{FF2B5EF4-FFF2-40B4-BE49-F238E27FC236}">
                  <a16:creationId xmlns:a16="http://schemas.microsoft.com/office/drawing/2014/main" id="{72326FE5-2CFB-A3A7-5481-FE5CF676B039}"/>
                </a:ext>
              </a:extLst>
            </p:cNvPr>
            <p:cNvSpPr/>
            <p:nvPr/>
          </p:nvSpPr>
          <p:spPr>
            <a:xfrm>
              <a:off x="5548670" y="4902268"/>
              <a:ext cx="163551" cy="78326"/>
            </a:xfrm>
            <a:custGeom>
              <a:avLst/>
              <a:gdLst/>
              <a:ahLst/>
              <a:cxnLst/>
              <a:rect l="l" t="t" r="r" b="b"/>
              <a:pathLst>
                <a:path w="163551" h="78326" extrusionOk="0">
                  <a:moveTo>
                    <a:pt x="26" y="0"/>
                  </a:moveTo>
                  <a:cubicBezTo>
                    <a:pt x="-14" y="789"/>
                    <a:pt x="6" y="42704"/>
                    <a:pt x="0" y="65416"/>
                  </a:cubicBezTo>
                  <a:cubicBezTo>
                    <a:pt x="0" y="72547"/>
                    <a:pt x="5782" y="78327"/>
                    <a:pt x="12912" y="78327"/>
                  </a:cubicBezTo>
                  <a:lnTo>
                    <a:pt x="150639" y="78327"/>
                  </a:lnTo>
                  <a:cubicBezTo>
                    <a:pt x="157770" y="78327"/>
                    <a:pt x="163551" y="72547"/>
                    <a:pt x="163551" y="65416"/>
                  </a:cubicBezTo>
                  <a:cubicBezTo>
                    <a:pt x="163546" y="42704"/>
                    <a:pt x="163565" y="790"/>
                    <a:pt x="163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93;p21">
              <a:extLst>
                <a:ext uri="{FF2B5EF4-FFF2-40B4-BE49-F238E27FC236}">
                  <a16:creationId xmlns:a16="http://schemas.microsoft.com/office/drawing/2014/main" id="{EBD9FCFD-F59F-E625-3647-170737A3437C}"/>
                </a:ext>
              </a:extLst>
            </p:cNvPr>
            <p:cNvSpPr/>
            <p:nvPr/>
          </p:nvSpPr>
          <p:spPr>
            <a:xfrm>
              <a:off x="5514239" y="4669337"/>
              <a:ext cx="232412" cy="207109"/>
            </a:xfrm>
            <a:custGeom>
              <a:avLst/>
              <a:gdLst/>
              <a:ahLst/>
              <a:cxnLst/>
              <a:rect l="l" t="t" r="r" b="b"/>
              <a:pathLst>
                <a:path w="232412" h="207109" extrusionOk="0">
                  <a:moveTo>
                    <a:pt x="167026" y="20426"/>
                  </a:moveTo>
                  <a:cubicBezTo>
                    <a:pt x="153762" y="16862"/>
                    <a:pt x="140981" y="11551"/>
                    <a:pt x="129119" y="4631"/>
                  </a:cubicBezTo>
                  <a:lnTo>
                    <a:pt x="129119" y="90597"/>
                  </a:lnTo>
                  <a:cubicBezTo>
                    <a:pt x="143665" y="95888"/>
                    <a:pt x="154082" y="109850"/>
                    <a:pt x="154082" y="126201"/>
                  </a:cubicBezTo>
                  <a:cubicBezTo>
                    <a:pt x="154082" y="147083"/>
                    <a:pt x="137092" y="164073"/>
                    <a:pt x="116207" y="164073"/>
                  </a:cubicBezTo>
                  <a:cubicBezTo>
                    <a:pt x="95323" y="164073"/>
                    <a:pt x="78332" y="147083"/>
                    <a:pt x="78332" y="126201"/>
                  </a:cubicBezTo>
                  <a:cubicBezTo>
                    <a:pt x="78332" y="109850"/>
                    <a:pt x="88750" y="95888"/>
                    <a:pt x="103295" y="90597"/>
                  </a:cubicBezTo>
                  <a:lnTo>
                    <a:pt x="103295" y="2"/>
                  </a:lnTo>
                  <a:cubicBezTo>
                    <a:pt x="100715" y="2"/>
                    <a:pt x="112624" y="3"/>
                    <a:pt x="78150" y="0"/>
                  </a:cubicBezTo>
                  <a:lnTo>
                    <a:pt x="1961" y="121942"/>
                  </a:lnTo>
                  <a:cubicBezTo>
                    <a:pt x="-516" y="125908"/>
                    <a:pt x="-656" y="130902"/>
                    <a:pt x="1595" y="135000"/>
                  </a:cubicBezTo>
                  <a:lnTo>
                    <a:pt x="41218" y="207110"/>
                  </a:lnTo>
                  <a:lnTo>
                    <a:pt x="191194" y="207110"/>
                  </a:lnTo>
                  <a:lnTo>
                    <a:pt x="230817" y="135000"/>
                  </a:lnTo>
                  <a:cubicBezTo>
                    <a:pt x="233068" y="130903"/>
                    <a:pt x="232929" y="125908"/>
                    <a:pt x="230451" y="12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94;p21">
              <a:extLst>
                <a:ext uri="{FF2B5EF4-FFF2-40B4-BE49-F238E27FC236}">
                  <a16:creationId xmlns:a16="http://schemas.microsoft.com/office/drawing/2014/main" id="{45DC96B5-B2A9-84C4-1DD2-B867C9E0121D}"/>
                </a:ext>
              </a:extLst>
            </p:cNvPr>
            <p:cNvSpPr/>
            <p:nvPr/>
          </p:nvSpPr>
          <p:spPr>
            <a:xfrm>
              <a:off x="5410084" y="4539870"/>
              <a:ext cx="440725" cy="129369"/>
            </a:xfrm>
            <a:custGeom>
              <a:avLst/>
              <a:gdLst/>
              <a:ahLst/>
              <a:cxnLst/>
              <a:rect l="l" t="t" r="r" b="b"/>
              <a:pathLst>
                <a:path w="440725" h="129369" extrusionOk="0">
                  <a:moveTo>
                    <a:pt x="427813" y="25318"/>
                  </a:moveTo>
                  <a:lnTo>
                    <a:pt x="375305" y="25318"/>
                  </a:lnTo>
                  <a:cubicBezTo>
                    <a:pt x="368174" y="25318"/>
                    <a:pt x="362393" y="31099"/>
                    <a:pt x="362393" y="38229"/>
                  </a:cubicBezTo>
                  <a:lnTo>
                    <a:pt x="362393" y="89721"/>
                  </a:lnTo>
                  <a:cubicBezTo>
                    <a:pt x="331403" y="107800"/>
                    <a:pt x="291720" y="108491"/>
                    <a:pt x="259528" y="89648"/>
                  </a:cubicBezTo>
                  <a:lnTo>
                    <a:pt x="259528" y="38229"/>
                  </a:lnTo>
                  <a:cubicBezTo>
                    <a:pt x="259528" y="31099"/>
                    <a:pt x="253747" y="25318"/>
                    <a:pt x="246617" y="25318"/>
                  </a:cubicBezTo>
                  <a:lnTo>
                    <a:pt x="206157" y="25318"/>
                  </a:lnTo>
                  <a:cubicBezTo>
                    <a:pt x="161018" y="-8309"/>
                    <a:pt x="98731" y="-8569"/>
                    <a:pt x="53242" y="25318"/>
                  </a:cubicBezTo>
                  <a:lnTo>
                    <a:pt x="12912" y="25318"/>
                  </a:lnTo>
                  <a:cubicBezTo>
                    <a:pt x="5781" y="25318"/>
                    <a:pt x="0" y="31099"/>
                    <a:pt x="0" y="38229"/>
                  </a:cubicBezTo>
                  <a:lnTo>
                    <a:pt x="0" y="90734"/>
                  </a:lnTo>
                  <a:cubicBezTo>
                    <a:pt x="0" y="97865"/>
                    <a:pt x="5781" y="103645"/>
                    <a:pt x="12912" y="103645"/>
                  </a:cubicBezTo>
                  <a:lnTo>
                    <a:pt x="65420" y="103645"/>
                  </a:lnTo>
                  <a:cubicBezTo>
                    <a:pt x="72551" y="103645"/>
                    <a:pt x="78332" y="97865"/>
                    <a:pt x="78332" y="90734"/>
                  </a:cubicBezTo>
                  <a:lnTo>
                    <a:pt x="78332" y="39653"/>
                  </a:lnTo>
                  <a:cubicBezTo>
                    <a:pt x="109322" y="21574"/>
                    <a:pt x="149005" y="20884"/>
                    <a:pt x="181197" y="39726"/>
                  </a:cubicBezTo>
                  <a:lnTo>
                    <a:pt x="181197" y="90734"/>
                  </a:lnTo>
                  <a:cubicBezTo>
                    <a:pt x="181197" y="97865"/>
                    <a:pt x="186978" y="103645"/>
                    <a:pt x="194108" y="103645"/>
                  </a:cubicBezTo>
                  <a:lnTo>
                    <a:pt x="234022" y="103645"/>
                  </a:lnTo>
                  <a:cubicBezTo>
                    <a:pt x="279120" y="137608"/>
                    <a:pt x="342029" y="138280"/>
                    <a:pt x="388024" y="103645"/>
                  </a:cubicBezTo>
                  <a:lnTo>
                    <a:pt x="427813" y="103645"/>
                  </a:lnTo>
                  <a:cubicBezTo>
                    <a:pt x="434944" y="103645"/>
                    <a:pt x="440725" y="97865"/>
                    <a:pt x="440725" y="90734"/>
                  </a:cubicBezTo>
                  <a:lnTo>
                    <a:pt x="440725" y="38229"/>
                  </a:lnTo>
                  <a:cubicBezTo>
                    <a:pt x="440725" y="31099"/>
                    <a:pt x="434944" y="25318"/>
                    <a:pt x="427813" y="25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395;p21">
            <a:extLst>
              <a:ext uri="{FF2B5EF4-FFF2-40B4-BE49-F238E27FC236}">
                <a16:creationId xmlns:a16="http://schemas.microsoft.com/office/drawing/2014/main" id="{ABB6C9D9-3DB5-EC2E-4DF7-D418BC8F958D}"/>
              </a:ext>
            </a:extLst>
          </p:cNvPr>
          <p:cNvSpPr/>
          <p:nvPr/>
        </p:nvSpPr>
        <p:spPr>
          <a:xfrm>
            <a:off x="12592076" y="3255113"/>
            <a:ext cx="420000" cy="405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396;p21">
            <a:extLst>
              <a:ext uri="{FF2B5EF4-FFF2-40B4-BE49-F238E27FC236}">
                <a16:creationId xmlns:a16="http://schemas.microsoft.com/office/drawing/2014/main" id="{06E59ECF-F7E4-BE4D-7C9D-DFC99B8ECBBB}"/>
              </a:ext>
            </a:extLst>
          </p:cNvPr>
          <p:cNvSpPr/>
          <p:nvPr/>
        </p:nvSpPr>
        <p:spPr>
          <a:xfrm>
            <a:off x="10581377" y="3255113"/>
            <a:ext cx="420000" cy="405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" name="Google Shape;360;p21">
            <a:extLst>
              <a:ext uri="{FF2B5EF4-FFF2-40B4-BE49-F238E27FC236}">
                <a16:creationId xmlns:a16="http://schemas.microsoft.com/office/drawing/2014/main" id="{D7D60615-92FF-457C-6DDF-13AFF20BFD35}"/>
              </a:ext>
            </a:extLst>
          </p:cNvPr>
          <p:cNvSpPr txBox="1"/>
          <p:nvPr/>
        </p:nvSpPr>
        <p:spPr>
          <a:xfrm>
            <a:off x="14602776" y="3736812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Vendor </a:t>
            </a:r>
            <a:endParaRPr lang="en-US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" name="Google Shape;361;p21">
            <a:extLst>
              <a:ext uri="{FF2B5EF4-FFF2-40B4-BE49-F238E27FC236}">
                <a16:creationId xmlns:a16="http://schemas.microsoft.com/office/drawing/2014/main" id="{DAB04CE9-F745-C6FE-3A52-7DF4460E55CC}"/>
              </a:ext>
            </a:extLst>
          </p:cNvPr>
          <p:cNvSpPr txBox="1"/>
          <p:nvPr/>
        </p:nvSpPr>
        <p:spPr>
          <a:xfrm>
            <a:off x="14602776" y="417861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Vendors can add new products </a:t>
            </a:r>
          </a:p>
        </p:txBody>
      </p:sp>
      <p:sp>
        <p:nvSpPr>
          <p:cNvPr id="145" name="Google Shape;397;p21">
            <a:extLst>
              <a:ext uri="{FF2B5EF4-FFF2-40B4-BE49-F238E27FC236}">
                <a16:creationId xmlns:a16="http://schemas.microsoft.com/office/drawing/2014/main" id="{20DA48F5-7BD7-ADBD-E77E-44479A8AF493}"/>
              </a:ext>
            </a:extLst>
          </p:cNvPr>
          <p:cNvSpPr/>
          <p:nvPr/>
        </p:nvSpPr>
        <p:spPr>
          <a:xfrm>
            <a:off x="14657722" y="3255113"/>
            <a:ext cx="420000" cy="405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364;p21">
            <a:extLst>
              <a:ext uri="{FF2B5EF4-FFF2-40B4-BE49-F238E27FC236}">
                <a16:creationId xmlns:a16="http://schemas.microsoft.com/office/drawing/2014/main" id="{5DA9E2C7-A45C-B879-1D7F-E1666946AD24}"/>
              </a:ext>
            </a:extLst>
          </p:cNvPr>
          <p:cNvSpPr txBox="1"/>
          <p:nvPr/>
        </p:nvSpPr>
        <p:spPr>
          <a:xfrm>
            <a:off x="16652833" y="3800724"/>
            <a:ext cx="24898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ShoppingCart</a:t>
            </a:r>
            <a:r>
              <a:rPr lang="en-US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+ Order</a:t>
            </a:r>
          </a:p>
        </p:txBody>
      </p:sp>
      <p:sp>
        <p:nvSpPr>
          <p:cNvPr id="147" name="Google Shape;365;p21">
            <a:extLst>
              <a:ext uri="{FF2B5EF4-FFF2-40B4-BE49-F238E27FC236}">
                <a16:creationId xmlns:a16="http://schemas.microsoft.com/office/drawing/2014/main" id="{CDB32B23-8A82-48C6-AE8D-791440BA3BF3}"/>
              </a:ext>
            </a:extLst>
          </p:cNvPr>
          <p:cNvSpPr txBox="1"/>
          <p:nvPr/>
        </p:nvSpPr>
        <p:spPr>
          <a:xfrm>
            <a:off x="16652834" y="420383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can make add products in shopping cart and make a order </a:t>
            </a:r>
          </a:p>
        </p:txBody>
      </p:sp>
      <p:sp>
        <p:nvSpPr>
          <p:cNvPr id="148" name="Google Shape;398;p21">
            <a:extLst>
              <a:ext uri="{FF2B5EF4-FFF2-40B4-BE49-F238E27FC236}">
                <a16:creationId xmlns:a16="http://schemas.microsoft.com/office/drawing/2014/main" id="{0A6FC027-F4ED-EEA3-2BA1-E9150D8969FB}"/>
              </a:ext>
            </a:extLst>
          </p:cNvPr>
          <p:cNvSpPr/>
          <p:nvPr/>
        </p:nvSpPr>
        <p:spPr>
          <a:xfrm>
            <a:off x="16813754" y="3224400"/>
            <a:ext cx="420000" cy="405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92166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2745;p31">
            <a:extLst>
              <a:ext uri="{FF2B5EF4-FFF2-40B4-BE49-F238E27FC236}">
                <a16:creationId xmlns:a16="http://schemas.microsoft.com/office/drawing/2014/main" id="{068DD62F-A7DD-E9ED-DEEB-3AAAD679424A}"/>
              </a:ext>
            </a:extLst>
          </p:cNvPr>
          <p:cNvSpPr/>
          <p:nvPr/>
        </p:nvSpPr>
        <p:spPr>
          <a:xfrm>
            <a:off x="4580403" y="1192974"/>
            <a:ext cx="95981" cy="95981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2503" y="1"/>
                </a:moveTo>
                <a:lnTo>
                  <a:pt x="1236" y="1236"/>
                </a:lnTo>
                <a:lnTo>
                  <a:pt x="1" y="2471"/>
                </a:lnTo>
                <a:lnTo>
                  <a:pt x="1521" y="2724"/>
                </a:lnTo>
                <a:lnTo>
                  <a:pt x="3009" y="3009"/>
                </a:lnTo>
                <a:lnTo>
                  <a:pt x="3009" y="3009"/>
                </a:lnTo>
                <a:lnTo>
                  <a:pt x="2756" y="1521"/>
                </a:lnTo>
                <a:lnTo>
                  <a:pt x="250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2746;p31">
            <a:extLst>
              <a:ext uri="{FF2B5EF4-FFF2-40B4-BE49-F238E27FC236}">
                <a16:creationId xmlns:a16="http://schemas.microsoft.com/office/drawing/2014/main" id="{A3E06F7B-38FA-0E7C-A58B-1FDCAE039B61}"/>
              </a:ext>
            </a:extLst>
          </p:cNvPr>
          <p:cNvSpPr/>
          <p:nvPr/>
        </p:nvSpPr>
        <p:spPr>
          <a:xfrm>
            <a:off x="4149189" y="2245230"/>
            <a:ext cx="111128" cy="111128"/>
          </a:xfrm>
          <a:custGeom>
            <a:avLst/>
            <a:gdLst/>
            <a:ahLst/>
            <a:cxnLst/>
            <a:rect l="l" t="t" r="r" b="b"/>
            <a:pathLst>
              <a:path w="3485" h="3485" extrusionOk="0">
                <a:moveTo>
                  <a:pt x="1743" y="1"/>
                </a:moveTo>
                <a:cubicBezTo>
                  <a:pt x="793" y="1"/>
                  <a:pt x="1" y="761"/>
                  <a:pt x="1" y="1743"/>
                </a:cubicBezTo>
                <a:cubicBezTo>
                  <a:pt x="1" y="2693"/>
                  <a:pt x="793" y="3484"/>
                  <a:pt x="1743" y="3484"/>
                </a:cubicBezTo>
                <a:cubicBezTo>
                  <a:pt x="2725" y="3484"/>
                  <a:pt x="3485" y="2693"/>
                  <a:pt x="3485" y="1743"/>
                </a:cubicBezTo>
                <a:cubicBezTo>
                  <a:pt x="3485" y="761"/>
                  <a:pt x="2725" y="1"/>
                  <a:pt x="174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2747;p31">
            <a:extLst>
              <a:ext uri="{FF2B5EF4-FFF2-40B4-BE49-F238E27FC236}">
                <a16:creationId xmlns:a16="http://schemas.microsoft.com/office/drawing/2014/main" id="{787EC902-37B0-2C87-57CA-217FF1256712}"/>
              </a:ext>
            </a:extLst>
          </p:cNvPr>
          <p:cNvSpPr/>
          <p:nvPr/>
        </p:nvSpPr>
        <p:spPr>
          <a:xfrm>
            <a:off x="3591763" y="1067752"/>
            <a:ext cx="1236087" cy="1237107"/>
          </a:xfrm>
          <a:custGeom>
            <a:avLst/>
            <a:gdLst/>
            <a:ahLst/>
            <a:cxnLst/>
            <a:rect l="l" t="t" r="r" b="b"/>
            <a:pathLst>
              <a:path w="38764" h="38796" extrusionOk="0">
                <a:moveTo>
                  <a:pt x="19382" y="286"/>
                </a:moveTo>
                <a:cubicBezTo>
                  <a:pt x="29928" y="286"/>
                  <a:pt x="38510" y="8868"/>
                  <a:pt x="38510" y="19414"/>
                </a:cubicBezTo>
                <a:cubicBezTo>
                  <a:pt x="38510" y="29960"/>
                  <a:pt x="29928" y="38542"/>
                  <a:pt x="19382" y="38542"/>
                </a:cubicBezTo>
                <a:cubicBezTo>
                  <a:pt x="8805" y="38542"/>
                  <a:pt x="222" y="29960"/>
                  <a:pt x="222" y="19414"/>
                </a:cubicBezTo>
                <a:cubicBezTo>
                  <a:pt x="222" y="8868"/>
                  <a:pt x="8805" y="286"/>
                  <a:pt x="19382" y="286"/>
                </a:cubicBezTo>
                <a:close/>
                <a:moveTo>
                  <a:pt x="19382" y="1"/>
                </a:moveTo>
                <a:cubicBezTo>
                  <a:pt x="8678" y="1"/>
                  <a:pt x="1" y="8710"/>
                  <a:pt x="1" y="19414"/>
                </a:cubicBezTo>
                <a:cubicBezTo>
                  <a:pt x="1" y="30086"/>
                  <a:pt x="8678" y="38795"/>
                  <a:pt x="19382" y="38795"/>
                </a:cubicBezTo>
                <a:cubicBezTo>
                  <a:pt x="30055" y="38795"/>
                  <a:pt x="38764" y="30086"/>
                  <a:pt x="38764" y="19414"/>
                </a:cubicBezTo>
                <a:cubicBezTo>
                  <a:pt x="38764" y="8710"/>
                  <a:pt x="30055" y="1"/>
                  <a:pt x="19382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2748;p31">
            <a:extLst>
              <a:ext uri="{FF2B5EF4-FFF2-40B4-BE49-F238E27FC236}">
                <a16:creationId xmlns:a16="http://schemas.microsoft.com/office/drawing/2014/main" id="{7BA10A81-040F-7D79-32BD-77AAA8162821}"/>
              </a:ext>
            </a:extLst>
          </p:cNvPr>
          <p:cNvSpPr/>
          <p:nvPr/>
        </p:nvSpPr>
        <p:spPr>
          <a:xfrm>
            <a:off x="3713956" y="1190965"/>
            <a:ext cx="990681" cy="990681"/>
          </a:xfrm>
          <a:custGeom>
            <a:avLst/>
            <a:gdLst/>
            <a:ahLst/>
            <a:cxnLst/>
            <a:rect l="l" t="t" r="r" b="b"/>
            <a:pathLst>
              <a:path w="31068" h="31068" extrusionOk="0">
                <a:moveTo>
                  <a:pt x="15550" y="3769"/>
                </a:moveTo>
                <a:cubicBezTo>
                  <a:pt x="22042" y="3769"/>
                  <a:pt x="27331" y="9058"/>
                  <a:pt x="27331" y="15550"/>
                </a:cubicBezTo>
                <a:cubicBezTo>
                  <a:pt x="27331" y="22042"/>
                  <a:pt x="22042" y="27331"/>
                  <a:pt x="15550" y="27331"/>
                </a:cubicBezTo>
                <a:cubicBezTo>
                  <a:pt x="9026" y="27331"/>
                  <a:pt x="3738" y="22042"/>
                  <a:pt x="3738" y="15550"/>
                </a:cubicBezTo>
                <a:cubicBezTo>
                  <a:pt x="3738" y="9026"/>
                  <a:pt x="9026" y="3769"/>
                  <a:pt x="15550" y="3769"/>
                </a:cubicBezTo>
                <a:close/>
                <a:moveTo>
                  <a:pt x="15550" y="1"/>
                </a:moveTo>
                <a:cubicBezTo>
                  <a:pt x="6968" y="1"/>
                  <a:pt x="1" y="6968"/>
                  <a:pt x="1" y="15550"/>
                </a:cubicBezTo>
                <a:cubicBezTo>
                  <a:pt x="1" y="24101"/>
                  <a:pt x="6968" y="31068"/>
                  <a:pt x="15550" y="31068"/>
                </a:cubicBezTo>
                <a:cubicBezTo>
                  <a:pt x="24101" y="31068"/>
                  <a:pt x="31068" y="24101"/>
                  <a:pt x="31068" y="15550"/>
                </a:cubicBezTo>
                <a:cubicBezTo>
                  <a:pt x="31068" y="6968"/>
                  <a:pt x="24101" y="1"/>
                  <a:pt x="15550" y="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2749;p31">
            <a:extLst>
              <a:ext uri="{FF2B5EF4-FFF2-40B4-BE49-F238E27FC236}">
                <a16:creationId xmlns:a16="http://schemas.microsoft.com/office/drawing/2014/main" id="{BAD15F22-4B4E-91ED-DFAE-9D94B950B961}"/>
              </a:ext>
            </a:extLst>
          </p:cNvPr>
          <p:cNvSpPr/>
          <p:nvPr/>
        </p:nvSpPr>
        <p:spPr>
          <a:xfrm>
            <a:off x="3169174" y="2890557"/>
            <a:ext cx="918967" cy="45719"/>
          </a:xfrm>
          <a:custGeom>
            <a:avLst/>
            <a:gdLst/>
            <a:ahLst/>
            <a:cxnLst/>
            <a:rect l="l" t="t" r="r" b="b"/>
            <a:pathLst>
              <a:path w="55643" h="318" extrusionOk="0">
                <a:moveTo>
                  <a:pt x="0" y="1"/>
                </a:moveTo>
                <a:lnTo>
                  <a:pt x="0" y="317"/>
                </a:lnTo>
                <a:lnTo>
                  <a:pt x="55643" y="317"/>
                </a:lnTo>
                <a:lnTo>
                  <a:pt x="5564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2750;p31">
            <a:extLst>
              <a:ext uri="{FF2B5EF4-FFF2-40B4-BE49-F238E27FC236}">
                <a16:creationId xmlns:a16="http://schemas.microsoft.com/office/drawing/2014/main" id="{0F432E55-EE21-9D64-7EFF-D2C436EA555A}"/>
              </a:ext>
            </a:extLst>
          </p:cNvPr>
          <p:cNvSpPr/>
          <p:nvPr/>
        </p:nvSpPr>
        <p:spPr>
          <a:xfrm>
            <a:off x="4199698" y="2277564"/>
            <a:ext cx="10140" cy="1250213"/>
          </a:xfrm>
          <a:custGeom>
            <a:avLst/>
            <a:gdLst/>
            <a:ahLst/>
            <a:cxnLst/>
            <a:rect l="l" t="t" r="r" b="b"/>
            <a:pathLst>
              <a:path w="318" h="39207" extrusionOk="0">
                <a:moveTo>
                  <a:pt x="0" y="0"/>
                </a:moveTo>
                <a:lnTo>
                  <a:pt x="0" y="39206"/>
                </a:lnTo>
                <a:lnTo>
                  <a:pt x="317" y="39206"/>
                </a:lnTo>
                <a:lnTo>
                  <a:pt x="317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2755;p31">
            <a:extLst>
              <a:ext uri="{FF2B5EF4-FFF2-40B4-BE49-F238E27FC236}">
                <a16:creationId xmlns:a16="http://schemas.microsoft.com/office/drawing/2014/main" id="{166F00BC-81ED-510C-8C56-22BFAB64312D}"/>
              </a:ext>
            </a:extLst>
          </p:cNvPr>
          <p:cNvSpPr/>
          <p:nvPr/>
        </p:nvSpPr>
        <p:spPr>
          <a:xfrm>
            <a:off x="3728082" y="4516385"/>
            <a:ext cx="95981" cy="95949"/>
          </a:xfrm>
          <a:custGeom>
            <a:avLst/>
            <a:gdLst/>
            <a:ahLst/>
            <a:cxnLst/>
            <a:rect l="l" t="t" r="r" b="b"/>
            <a:pathLst>
              <a:path w="3010" h="3009" extrusionOk="0">
                <a:moveTo>
                  <a:pt x="1" y="0"/>
                </a:moveTo>
                <a:lnTo>
                  <a:pt x="254" y="1489"/>
                </a:lnTo>
                <a:lnTo>
                  <a:pt x="508" y="3009"/>
                </a:lnTo>
                <a:lnTo>
                  <a:pt x="1774" y="1774"/>
                </a:lnTo>
                <a:lnTo>
                  <a:pt x="3010" y="539"/>
                </a:lnTo>
                <a:lnTo>
                  <a:pt x="1521" y="254"/>
                </a:lnTo>
                <a:lnTo>
                  <a:pt x="1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2756;p31">
            <a:extLst>
              <a:ext uri="{FF2B5EF4-FFF2-40B4-BE49-F238E27FC236}">
                <a16:creationId xmlns:a16="http://schemas.microsoft.com/office/drawing/2014/main" id="{F3763CD8-AA3C-97DC-3859-BFE198009BCA}"/>
              </a:ext>
            </a:extLst>
          </p:cNvPr>
          <p:cNvSpPr/>
          <p:nvPr/>
        </p:nvSpPr>
        <p:spPr>
          <a:xfrm>
            <a:off x="4149189" y="3448983"/>
            <a:ext cx="111128" cy="111096"/>
          </a:xfrm>
          <a:custGeom>
            <a:avLst/>
            <a:gdLst/>
            <a:ahLst/>
            <a:cxnLst/>
            <a:rect l="l" t="t" r="r" b="b"/>
            <a:pathLst>
              <a:path w="3485" h="3484" extrusionOk="0">
                <a:moveTo>
                  <a:pt x="1743" y="0"/>
                </a:moveTo>
                <a:cubicBezTo>
                  <a:pt x="793" y="0"/>
                  <a:pt x="1" y="792"/>
                  <a:pt x="1" y="1742"/>
                </a:cubicBezTo>
                <a:cubicBezTo>
                  <a:pt x="1" y="2692"/>
                  <a:pt x="793" y="3484"/>
                  <a:pt x="1743" y="3484"/>
                </a:cubicBezTo>
                <a:cubicBezTo>
                  <a:pt x="2725" y="3484"/>
                  <a:pt x="3485" y="2692"/>
                  <a:pt x="3485" y="1742"/>
                </a:cubicBezTo>
                <a:cubicBezTo>
                  <a:pt x="3485" y="792"/>
                  <a:pt x="2725" y="0"/>
                  <a:pt x="174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2757;p31">
            <a:extLst>
              <a:ext uri="{FF2B5EF4-FFF2-40B4-BE49-F238E27FC236}">
                <a16:creationId xmlns:a16="http://schemas.microsoft.com/office/drawing/2014/main" id="{999B395B-C676-EAA3-0B66-2FC1153D0F24}"/>
              </a:ext>
            </a:extLst>
          </p:cNvPr>
          <p:cNvSpPr/>
          <p:nvPr/>
        </p:nvSpPr>
        <p:spPr>
          <a:xfrm>
            <a:off x="4149189" y="2854185"/>
            <a:ext cx="111128" cy="111096"/>
          </a:xfrm>
          <a:custGeom>
            <a:avLst/>
            <a:gdLst/>
            <a:ahLst/>
            <a:cxnLst/>
            <a:rect l="l" t="t" r="r" b="b"/>
            <a:pathLst>
              <a:path w="3485" h="3484" extrusionOk="0">
                <a:moveTo>
                  <a:pt x="1743" y="0"/>
                </a:moveTo>
                <a:cubicBezTo>
                  <a:pt x="793" y="0"/>
                  <a:pt x="1" y="760"/>
                  <a:pt x="1" y="1742"/>
                </a:cubicBezTo>
                <a:cubicBezTo>
                  <a:pt x="1" y="2692"/>
                  <a:pt x="793" y="3484"/>
                  <a:pt x="1743" y="3484"/>
                </a:cubicBezTo>
                <a:cubicBezTo>
                  <a:pt x="2693" y="3484"/>
                  <a:pt x="3485" y="2692"/>
                  <a:pt x="3485" y="1742"/>
                </a:cubicBezTo>
                <a:cubicBezTo>
                  <a:pt x="3485" y="760"/>
                  <a:pt x="2693" y="0"/>
                  <a:pt x="174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2758;p31">
            <a:extLst>
              <a:ext uri="{FF2B5EF4-FFF2-40B4-BE49-F238E27FC236}">
                <a16:creationId xmlns:a16="http://schemas.microsoft.com/office/drawing/2014/main" id="{CAF62613-A696-D4B1-12AA-38272059718B}"/>
              </a:ext>
            </a:extLst>
          </p:cNvPr>
          <p:cNvSpPr/>
          <p:nvPr/>
        </p:nvSpPr>
        <p:spPr>
          <a:xfrm>
            <a:off x="3577637" y="3500481"/>
            <a:ext cx="1236087" cy="1236055"/>
          </a:xfrm>
          <a:custGeom>
            <a:avLst/>
            <a:gdLst/>
            <a:ahLst/>
            <a:cxnLst/>
            <a:rect l="l" t="t" r="r" b="b"/>
            <a:pathLst>
              <a:path w="38764" h="38763" extrusionOk="0">
                <a:moveTo>
                  <a:pt x="19382" y="254"/>
                </a:moveTo>
                <a:cubicBezTo>
                  <a:pt x="29928" y="254"/>
                  <a:pt x="38510" y="8836"/>
                  <a:pt x="38510" y="19382"/>
                </a:cubicBezTo>
                <a:cubicBezTo>
                  <a:pt x="38510" y="29927"/>
                  <a:pt x="29928" y="38510"/>
                  <a:pt x="19382" y="38510"/>
                </a:cubicBezTo>
                <a:cubicBezTo>
                  <a:pt x="8836" y="38510"/>
                  <a:pt x="254" y="29927"/>
                  <a:pt x="254" y="19382"/>
                </a:cubicBezTo>
                <a:cubicBezTo>
                  <a:pt x="254" y="8836"/>
                  <a:pt x="8836" y="254"/>
                  <a:pt x="19382" y="254"/>
                </a:cubicBezTo>
                <a:close/>
                <a:moveTo>
                  <a:pt x="19382" y="0"/>
                </a:moveTo>
                <a:cubicBezTo>
                  <a:pt x="8678" y="0"/>
                  <a:pt x="0" y="8709"/>
                  <a:pt x="0" y="19382"/>
                </a:cubicBezTo>
                <a:cubicBezTo>
                  <a:pt x="0" y="30086"/>
                  <a:pt x="8678" y="38763"/>
                  <a:pt x="19382" y="38763"/>
                </a:cubicBezTo>
                <a:cubicBezTo>
                  <a:pt x="30054" y="38763"/>
                  <a:pt x="38763" y="30086"/>
                  <a:pt x="38763" y="19382"/>
                </a:cubicBezTo>
                <a:cubicBezTo>
                  <a:pt x="38763" y="8709"/>
                  <a:pt x="30054" y="0"/>
                  <a:pt x="1938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2759;p31">
            <a:extLst>
              <a:ext uri="{FF2B5EF4-FFF2-40B4-BE49-F238E27FC236}">
                <a16:creationId xmlns:a16="http://schemas.microsoft.com/office/drawing/2014/main" id="{3B4A3253-8B9D-0343-CB70-37CAF5E50F12}"/>
              </a:ext>
            </a:extLst>
          </p:cNvPr>
          <p:cNvSpPr/>
          <p:nvPr/>
        </p:nvSpPr>
        <p:spPr>
          <a:xfrm>
            <a:off x="3700818" y="3623662"/>
            <a:ext cx="989692" cy="989692"/>
          </a:xfrm>
          <a:custGeom>
            <a:avLst/>
            <a:gdLst/>
            <a:ahLst/>
            <a:cxnLst/>
            <a:rect l="l" t="t" r="r" b="b"/>
            <a:pathLst>
              <a:path w="31037" h="31037" extrusionOk="0">
                <a:moveTo>
                  <a:pt x="15519" y="3738"/>
                </a:moveTo>
                <a:cubicBezTo>
                  <a:pt x="22011" y="3738"/>
                  <a:pt x="27300" y="9027"/>
                  <a:pt x="27300" y="15519"/>
                </a:cubicBezTo>
                <a:cubicBezTo>
                  <a:pt x="27300" y="22042"/>
                  <a:pt x="22011" y="27299"/>
                  <a:pt x="15519" y="27299"/>
                </a:cubicBezTo>
                <a:cubicBezTo>
                  <a:pt x="9027" y="27299"/>
                  <a:pt x="3738" y="22011"/>
                  <a:pt x="3738" y="15519"/>
                </a:cubicBezTo>
                <a:cubicBezTo>
                  <a:pt x="3738" y="9027"/>
                  <a:pt x="9027" y="3738"/>
                  <a:pt x="15519" y="3738"/>
                </a:cubicBezTo>
                <a:close/>
                <a:moveTo>
                  <a:pt x="15519" y="1"/>
                </a:moveTo>
                <a:cubicBezTo>
                  <a:pt x="6936" y="1"/>
                  <a:pt x="1" y="6968"/>
                  <a:pt x="1" y="15519"/>
                </a:cubicBezTo>
                <a:cubicBezTo>
                  <a:pt x="1" y="24101"/>
                  <a:pt x="6936" y="31036"/>
                  <a:pt x="15519" y="31036"/>
                </a:cubicBezTo>
                <a:cubicBezTo>
                  <a:pt x="24069" y="31036"/>
                  <a:pt x="31037" y="24101"/>
                  <a:pt x="31037" y="15519"/>
                </a:cubicBezTo>
                <a:cubicBezTo>
                  <a:pt x="31037" y="6968"/>
                  <a:pt x="24069" y="1"/>
                  <a:pt x="1551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2760;p31">
            <a:extLst>
              <a:ext uri="{FF2B5EF4-FFF2-40B4-BE49-F238E27FC236}">
                <a16:creationId xmlns:a16="http://schemas.microsoft.com/office/drawing/2014/main" id="{DC733762-31CB-03D5-C0BA-4EF724B47344}"/>
              </a:ext>
            </a:extLst>
          </p:cNvPr>
          <p:cNvSpPr/>
          <p:nvPr/>
        </p:nvSpPr>
        <p:spPr>
          <a:xfrm>
            <a:off x="3080798" y="2771373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0" y="0"/>
                </a:moveTo>
                <a:lnTo>
                  <a:pt x="855" y="1267"/>
                </a:lnTo>
                <a:lnTo>
                  <a:pt x="1710" y="2502"/>
                </a:lnTo>
                <a:lnTo>
                  <a:pt x="2597" y="1267"/>
                </a:lnTo>
                <a:lnTo>
                  <a:pt x="345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2761;p31">
            <a:extLst>
              <a:ext uri="{FF2B5EF4-FFF2-40B4-BE49-F238E27FC236}">
                <a16:creationId xmlns:a16="http://schemas.microsoft.com/office/drawing/2014/main" id="{4C7848FF-8AF9-9852-FD1A-C0CFE126B521}"/>
              </a:ext>
            </a:extLst>
          </p:cNvPr>
          <p:cNvSpPr/>
          <p:nvPr/>
        </p:nvSpPr>
        <p:spPr>
          <a:xfrm>
            <a:off x="2684915" y="2899625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2762;p31">
            <a:extLst>
              <a:ext uri="{FF2B5EF4-FFF2-40B4-BE49-F238E27FC236}">
                <a16:creationId xmlns:a16="http://schemas.microsoft.com/office/drawing/2014/main" id="{A5F65617-0298-BC95-6918-25AAE8734139}"/>
              </a:ext>
            </a:extLst>
          </p:cNvPr>
          <p:cNvSpPr/>
          <p:nvPr/>
        </p:nvSpPr>
        <p:spPr>
          <a:xfrm>
            <a:off x="1805362" y="3766072"/>
            <a:ext cx="8099" cy="476654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2763;p31">
            <a:extLst>
              <a:ext uri="{FF2B5EF4-FFF2-40B4-BE49-F238E27FC236}">
                <a16:creationId xmlns:a16="http://schemas.microsoft.com/office/drawing/2014/main" id="{E71E6062-D976-72B9-6F8E-22BA42E311E6}"/>
              </a:ext>
            </a:extLst>
          </p:cNvPr>
          <p:cNvSpPr/>
          <p:nvPr/>
        </p:nvSpPr>
        <p:spPr>
          <a:xfrm>
            <a:off x="463249" y="2899625"/>
            <a:ext cx="476686" cy="8099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2764;p31">
            <a:extLst>
              <a:ext uri="{FF2B5EF4-FFF2-40B4-BE49-F238E27FC236}">
                <a16:creationId xmlns:a16="http://schemas.microsoft.com/office/drawing/2014/main" id="{7C07C846-7D76-CC54-EB04-C21AFE0F5538}"/>
              </a:ext>
            </a:extLst>
          </p:cNvPr>
          <p:cNvSpPr/>
          <p:nvPr/>
        </p:nvSpPr>
        <p:spPr>
          <a:xfrm>
            <a:off x="1809379" y="2898604"/>
            <a:ext cx="877608" cy="877576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2765;p31">
            <a:extLst>
              <a:ext uri="{FF2B5EF4-FFF2-40B4-BE49-F238E27FC236}">
                <a16:creationId xmlns:a16="http://schemas.microsoft.com/office/drawing/2014/main" id="{8081C38F-1A74-004F-CADD-0A53FD27208D}"/>
              </a:ext>
            </a:extLst>
          </p:cNvPr>
          <p:cNvSpPr/>
          <p:nvPr/>
        </p:nvSpPr>
        <p:spPr>
          <a:xfrm>
            <a:off x="931835" y="2898604"/>
            <a:ext cx="877576" cy="877576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2766;p31">
            <a:extLst>
              <a:ext uri="{FF2B5EF4-FFF2-40B4-BE49-F238E27FC236}">
                <a16:creationId xmlns:a16="http://schemas.microsoft.com/office/drawing/2014/main" id="{8EA8BE49-6771-486B-D2D2-5D1D931C0E6D}"/>
              </a:ext>
            </a:extLst>
          </p:cNvPr>
          <p:cNvSpPr/>
          <p:nvPr/>
        </p:nvSpPr>
        <p:spPr>
          <a:xfrm>
            <a:off x="931835" y="2023070"/>
            <a:ext cx="1755152" cy="877576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2767;p31">
            <a:extLst>
              <a:ext uri="{FF2B5EF4-FFF2-40B4-BE49-F238E27FC236}">
                <a16:creationId xmlns:a16="http://schemas.microsoft.com/office/drawing/2014/main" id="{AA10C52E-3D4B-671E-247E-1205E3A6F72B}"/>
              </a:ext>
            </a:extLst>
          </p:cNvPr>
          <p:cNvSpPr/>
          <p:nvPr/>
        </p:nvSpPr>
        <p:spPr>
          <a:xfrm>
            <a:off x="690479" y="1780725"/>
            <a:ext cx="2237865" cy="1118932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2768;p31">
            <a:extLst>
              <a:ext uri="{FF2B5EF4-FFF2-40B4-BE49-F238E27FC236}">
                <a16:creationId xmlns:a16="http://schemas.microsoft.com/office/drawing/2014/main" id="{12A53812-647B-684C-7DC4-4F321AF06B2A}"/>
              </a:ext>
            </a:extLst>
          </p:cNvPr>
          <p:cNvSpPr/>
          <p:nvPr/>
        </p:nvSpPr>
        <p:spPr>
          <a:xfrm>
            <a:off x="710664" y="2899625"/>
            <a:ext cx="1098748" cy="109973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769;p31">
            <a:extLst>
              <a:ext uri="{FF2B5EF4-FFF2-40B4-BE49-F238E27FC236}">
                <a16:creationId xmlns:a16="http://schemas.microsoft.com/office/drawing/2014/main" id="{57480B47-6953-5508-9DA6-173B98180581}"/>
              </a:ext>
            </a:extLst>
          </p:cNvPr>
          <p:cNvSpPr/>
          <p:nvPr/>
        </p:nvSpPr>
        <p:spPr>
          <a:xfrm>
            <a:off x="1809379" y="2899625"/>
            <a:ext cx="1099768" cy="109973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770;p31">
            <a:extLst>
              <a:ext uri="{FF2B5EF4-FFF2-40B4-BE49-F238E27FC236}">
                <a16:creationId xmlns:a16="http://schemas.microsoft.com/office/drawing/2014/main" id="{98701F22-6738-E266-851B-71C688C4F49E}"/>
              </a:ext>
            </a:extLst>
          </p:cNvPr>
          <p:cNvSpPr/>
          <p:nvPr/>
        </p:nvSpPr>
        <p:spPr>
          <a:xfrm>
            <a:off x="477407" y="1567652"/>
            <a:ext cx="2664998" cy="133200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771;p31">
            <a:extLst>
              <a:ext uri="{FF2B5EF4-FFF2-40B4-BE49-F238E27FC236}">
                <a16:creationId xmlns:a16="http://schemas.microsoft.com/office/drawing/2014/main" id="{6D40907C-C7A3-C1AF-0BBF-9923D05A12AD}"/>
              </a:ext>
            </a:extLst>
          </p:cNvPr>
          <p:cNvSpPr/>
          <p:nvPr/>
        </p:nvSpPr>
        <p:spPr>
          <a:xfrm>
            <a:off x="457190" y="2899625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772;p31">
            <a:extLst>
              <a:ext uri="{FF2B5EF4-FFF2-40B4-BE49-F238E27FC236}">
                <a16:creationId xmlns:a16="http://schemas.microsoft.com/office/drawing/2014/main" id="{475CA91C-42AE-567D-B7A1-FB0291A64FE0}"/>
              </a:ext>
            </a:extLst>
          </p:cNvPr>
          <p:cNvSpPr/>
          <p:nvPr/>
        </p:nvSpPr>
        <p:spPr>
          <a:xfrm>
            <a:off x="1809379" y="2899625"/>
            <a:ext cx="1352221" cy="1352189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773;p31">
            <a:extLst>
              <a:ext uri="{FF2B5EF4-FFF2-40B4-BE49-F238E27FC236}">
                <a16:creationId xmlns:a16="http://schemas.microsoft.com/office/drawing/2014/main" id="{5B75C9CF-8030-BF4A-5765-F55EC33EA113}"/>
              </a:ext>
            </a:extLst>
          </p:cNvPr>
          <p:cNvSpPr/>
          <p:nvPr/>
        </p:nvSpPr>
        <p:spPr>
          <a:xfrm>
            <a:off x="660186" y="2899625"/>
            <a:ext cx="110108" cy="79814"/>
          </a:xfrm>
          <a:custGeom>
            <a:avLst/>
            <a:gdLst/>
            <a:ahLst/>
            <a:cxnLst/>
            <a:rect l="l" t="t" r="r" b="b"/>
            <a:pathLst>
              <a:path w="3453" h="2503" extrusionOk="0">
                <a:moveTo>
                  <a:pt x="1742" y="0"/>
                </a:moveTo>
                <a:lnTo>
                  <a:pt x="855" y="1267"/>
                </a:lnTo>
                <a:lnTo>
                  <a:pt x="0" y="2502"/>
                </a:lnTo>
                <a:lnTo>
                  <a:pt x="3452" y="2502"/>
                </a:lnTo>
                <a:lnTo>
                  <a:pt x="2597" y="1267"/>
                </a:lnTo>
                <a:lnTo>
                  <a:pt x="1742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774;p31">
            <a:extLst>
              <a:ext uri="{FF2B5EF4-FFF2-40B4-BE49-F238E27FC236}">
                <a16:creationId xmlns:a16="http://schemas.microsoft.com/office/drawing/2014/main" id="{B1430764-A652-5D54-2FA6-14411ADEF60D}"/>
              </a:ext>
            </a:extLst>
          </p:cNvPr>
          <p:cNvSpPr/>
          <p:nvPr/>
        </p:nvSpPr>
        <p:spPr>
          <a:xfrm>
            <a:off x="1814450" y="3936734"/>
            <a:ext cx="78794" cy="111096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775;p31">
            <a:extLst>
              <a:ext uri="{FF2B5EF4-FFF2-40B4-BE49-F238E27FC236}">
                <a16:creationId xmlns:a16="http://schemas.microsoft.com/office/drawing/2014/main" id="{8D930536-316D-F7E9-A221-95F3418EBD47}"/>
              </a:ext>
            </a:extLst>
          </p:cNvPr>
          <p:cNvSpPr/>
          <p:nvPr/>
        </p:nvSpPr>
        <p:spPr>
          <a:xfrm>
            <a:off x="4069438" y="2850135"/>
            <a:ext cx="84853" cy="118175"/>
          </a:xfrm>
          <a:custGeom>
            <a:avLst/>
            <a:gdLst/>
            <a:ahLst/>
            <a:cxnLst/>
            <a:rect l="l" t="t" r="r" b="b"/>
            <a:pathLst>
              <a:path w="2661" h="3706" extrusionOk="0">
                <a:moveTo>
                  <a:pt x="0" y="1"/>
                </a:moveTo>
                <a:lnTo>
                  <a:pt x="0" y="1869"/>
                </a:lnTo>
                <a:lnTo>
                  <a:pt x="0" y="3706"/>
                </a:lnTo>
                <a:lnTo>
                  <a:pt x="1330" y="2787"/>
                </a:lnTo>
                <a:lnTo>
                  <a:pt x="2660" y="1869"/>
                </a:lnTo>
                <a:lnTo>
                  <a:pt x="1330" y="919"/>
                </a:lnTo>
                <a:lnTo>
                  <a:pt x="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809;p31">
            <a:extLst>
              <a:ext uri="{FF2B5EF4-FFF2-40B4-BE49-F238E27FC236}">
                <a16:creationId xmlns:a16="http://schemas.microsoft.com/office/drawing/2014/main" id="{A08C63EA-5FAA-8963-9D6A-FE211B41D449}"/>
              </a:ext>
            </a:extLst>
          </p:cNvPr>
          <p:cNvSpPr/>
          <p:nvPr/>
        </p:nvSpPr>
        <p:spPr>
          <a:xfrm>
            <a:off x="3078757" y="2854185"/>
            <a:ext cx="109119" cy="110108"/>
          </a:xfrm>
          <a:custGeom>
            <a:avLst/>
            <a:gdLst/>
            <a:ahLst/>
            <a:cxnLst/>
            <a:rect l="l" t="t" r="r" b="b"/>
            <a:pathLst>
              <a:path w="3422" h="3453" extrusionOk="0">
                <a:moveTo>
                  <a:pt x="1711" y="0"/>
                </a:moveTo>
                <a:cubicBezTo>
                  <a:pt x="761" y="0"/>
                  <a:pt x="1" y="792"/>
                  <a:pt x="1" y="1742"/>
                </a:cubicBezTo>
                <a:cubicBezTo>
                  <a:pt x="1" y="2692"/>
                  <a:pt x="761" y="3452"/>
                  <a:pt x="1711" y="3452"/>
                </a:cubicBezTo>
                <a:cubicBezTo>
                  <a:pt x="2661" y="3452"/>
                  <a:pt x="3421" y="2692"/>
                  <a:pt x="3421" y="1742"/>
                </a:cubicBezTo>
                <a:cubicBezTo>
                  <a:pt x="3421" y="792"/>
                  <a:pt x="2661" y="0"/>
                  <a:pt x="171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810;p31">
            <a:extLst>
              <a:ext uri="{FF2B5EF4-FFF2-40B4-BE49-F238E27FC236}">
                <a16:creationId xmlns:a16="http://schemas.microsoft.com/office/drawing/2014/main" id="{C90AD756-A297-DFD7-D61B-E31F88B800DD}"/>
              </a:ext>
            </a:extLst>
          </p:cNvPr>
          <p:cNvSpPr/>
          <p:nvPr/>
        </p:nvSpPr>
        <p:spPr>
          <a:xfrm>
            <a:off x="6427423" y="1624189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0"/>
                </a:moveTo>
                <a:cubicBezTo>
                  <a:pt x="792" y="0"/>
                  <a:pt x="0" y="761"/>
                  <a:pt x="0" y="1742"/>
                </a:cubicBezTo>
                <a:cubicBezTo>
                  <a:pt x="0" y="2692"/>
                  <a:pt x="792" y="3484"/>
                  <a:pt x="1742" y="3484"/>
                </a:cubicBezTo>
                <a:cubicBezTo>
                  <a:pt x="2724" y="3484"/>
                  <a:pt x="3484" y="2692"/>
                  <a:pt x="3484" y="1742"/>
                </a:cubicBezTo>
                <a:cubicBezTo>
                  <a:pt x="3484" y="761"/>
                  <a:pt x="2724" y="0"/>
                  <a:pt x="174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811;p31">
            <a:extLst>
              <a:ext uri="{FF2B5EF4-FFF2-40B4-BE49-F238E27FC236}">
                <a16:creationId xmlns:a16="http://schemas.microsoft.com/office/drawing/2014/main" id="{570ABEFC-7D35-8E3E-5748-7EECDDEAE0FA}"/>
              </a:ext>
            </a:extLst>
          </p:cNvPr>
          <p:cNvSpPr/>
          <p:nvPr/>
        </p:nvSpPr>
        <p:spPr>
          <a:xfrm>
            <a:off x="4822780" y="1674667"/>
            <a:ext cx="1660223" cy="10140"/>
          </a:xfrm>
          <a:custGeom>
            <a:avLst/>
            <a:gdLst/>
            <a:ahLst/>
            <a:cxnLst/>
            <a:rect l="l" t="t" r="r" b="b"/>
            <a:pathLst>
              <a:path w="52065" h="318" extrusionOk="0">
                <a:moveTo>
                  <a:pt x="0" y="1"/>
                </a:moveTo>
                <a:lnTo>
                  <a:pt x="0" y="318"/>
                </a:lnTo>
                <a:lnTo>
                  <a:pt x="52064" y="318"/>
                </a:lnTo>
                <a:lnTo>
                  <a:pt x="52064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812;p31">
            <a:extLst>
              <a:ext uri="{FF2B5EF4-FFF2-40B4-BE49-F238E27FC236}">
                <a16:creationId xmlns:a16="http://schemas.microsoft.com/office/drawing/2014/main" id="{F7D9F069-FF0C-1F96-9A4B-DB2740E86F72}"/>
              </a:ext>
            </a:extLst>
          </p:cNvPr>
          <p:cNvSpPr/>
          <p:nvPr/>
        </p:nvSpPr>
        <p:spPr>
          <a:xfrm>
            <a:off x="6427423" y="4081120"/>
            <a:ext cx="111096" cy="111128"/>
          </a:xfrm>
          <a:custGeom>
            <a:avLst/>
            <a:gdLst/>
            <a:ahLst/>
            <a:cxnLst/>
            <a:rect l="l" t="t" r="r" b="b"/>
            <a:pathLst>
              <a:path w="3484" h="3485" extrusionOk="0">
                <a:moveTo>
                  <a:pt x="1742" y="1"/>
                </a:moveTo>
                <a:cubicBezTo>
                  <a:pt x="792" y="1"/>
                  <a:pt x="0" y="793"/>
                  <a:pt x="0" y="1743"/>
                </a:cubicBezTo>
                <a:cubicBezTo>
                  <a:pt x="0" y="2724"/>
                  <a:pt x="792" y="3484"/>
                  <a:pt x="1742" y="3484"/>
                </a:cubicBezTo>
                <a:cubicBezTo>
                  <a:pt x="2724" y="3484"/>
                  <a:pt x="3484" y="2724"/>
                  <a:pt x="3484" y="1743"/>
                </a:cubicBezTo>
                <a:cubicBezTo>
                  <a:pt x="3484" y="793"/>
                  <a:pt x="2724" y="1"/>
                  <a:pt x="1742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813;p31">
            <a:extLst>
              <a:ext uri="{FF2B5EF4-FFF2-40B4-BE49-F238E27FC236}">
                <a16:creationId xmlns:a16="http://schemas.microsoft.com/office/drawing/2014/main" id="{0F843B9F-91C7-8C60-C604-AB864B543149}"/>
              </a:ext>
            </a:extLst>
          </p:cNvPr>
          <p:cNvSpPr/>
          <p:nvPr/>
        </p:nvSpPr>
        <p:spPr>
          <a:xfrm>
            <a:off x="4811651" y="4131630"/>
            <a:ext cx="1671351" cy="10140"/>
          </a:xfrm>
          <a:custGeom>
            <a:avLst/>
            <a:gdLst/>
            <a:ahLst/>
            <a:cxnLst/>
            <a:rect l="l" t="t" r="r" b="b"/>
            <a:pathLst>
              <a:path w="52414" h="318" extrusionOk="0">
                <a:moveTo>
                  <a:pt x="1" y="0"/>
                </a:moveTo>
                <a:lnTo>
                  <a:pt x="1" y="317"/>
                </a:lnTo>
                <a:lnTo>
                  <a:pt x="52413" y="317"/>
                </a:lnTo>
                <a:lnTo>
                  <a:pt x="5241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823;p31">
            <a:extLst>
              <a:ext uri="{FF2B5EF4-FFF2-40B4-BE49-F238E27FC236}">
                <a16:creationId xmlns:a16="http://schemas.microsoft.com/office/drawing/2014/main" id="{A43BC50F-1648-7CEA-406F-D2960338D344}"/>
              </a:ext>
            </a:extLst>
          </p:cNvPr>
          <p:cNvSpPr txBox="1"/>
          <p:nvPr/>
        </p:nvSpPr>
        <p:spPr>
          <a:xfrm>
            <a:off x="60655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Client Side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4" name="Google Shape;2824;p31">
            <a:extLst>
              <a:ext uri="{FF2B5EF4-FFF2-40B4-BE49-F238E27FC236}">
                <a16:creationId xmlns:a16="http://schemas.microsoft.com/office/drawing/2014/main" id="{A8E843BD-9298-3063-669F-FAC45545268C}"/>
              </a:ext>
            </a:extLst>
          </p:cNvPr>
          <p:cNvSpPr txBox="1"/>
          <p:nvPr/>
        </p:nvSpPr>
        <p:spPr>
          <a:xfrm>
            <a:off x="63742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Mobile,Web Applications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827;p31">
            <a:extLst>
              <a:ext uri="{FF2B5EF4-FFF2-40B4-BE49-F238E27FC236}">
                <a16:creationId xmlns:a16="http://schemas.microsoft.com/office/drawing/2014/main" id="{91FA15F7-87A5-D5E7-F840-4957774501F4}"/>
              </a:ext>
            </a:extLst>
          </p:cNvPr>
          <p:cNvSpPr txBox="1"/>
          <p:nvPr/>
        </p:nvSpPr>
        <p:spPr>
          <a:xfrm>
            <a:off x="606968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Database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" name="Google Shape;2828;p31">
            <a:extLst>
              <a:ext uri="{FF2B5EF4-FFF2-40B4-BE49-F238E27FC236}">
                <a16:creationId xmlns:a16="http://schemas.microsoft.com/office/drawing/2014/main" id="{D642D728-3AA2-6259-D247-F3075B65FCD3}"/>
              </a:ext>
            </a:extLst>
          </p:cNvPr>
          <p:cNvSpPr txBox="1"/>
          <p:nvPr/>
        </p:nvSpPr>
        <p:spPr>
          <a:xfrm>
            <a:off x="638212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SQL SERVER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2" descr="Server migration | Motion design, Server, Storage">
            <a:extLst>
              <a:ext uri="{FF2B5EF4-FFF2-40B4-BE49-F238E27FC236}">
                <a16:creationId xmlns:a16="http://schemas.microsoft.com/office/drawing/2014/main" id="{ADFA0591-95F5-D5AE-D2F1-44A76CE6D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3" t="7029" r="28931" b="5559"/>
          <a:stretch/>
        </p:blipFill>
        <p:spPr bwMode="auto">
          <a:xfrm>
            <a:off x="1379449" y="2332191"/>
            <a:ext cx="806321" cy="10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262" descr="A computer server and server rack&#10;&#10;Description automatically generated with medium confidence">
            <a:extLst>
              <a:ext uri="{FF2B5EF4-FFF2-40B4-BE49-F238E27FC236}">
                <a16:creationId xmlns:a16="http://schemas.microsoft.com/office/drawing/2014/main" id="{B613FA3F-F4FC-8EED-D166-686C3305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127" y="3907704"/>
            <a:ext cx="468131" cy="468131"/>
          </a:xfrm>
          <a:prstGeom prst="rect">
            <a:avLst/>
          </a:prstGeom>
        </p:spPr>
      </p:pic>
      <p:pic>
        <p:nvPicPr>
          <p:cNvPr id="265" name="Picture 264" descr="A computer and phone with text on it&#10;&#10;Description automatically generated">
            <a:extLst>
              <a:ext uri="{FF2B5EF4-FFF2-40B4-BE49-F238E27FC236}">
                <a16:creationId xmlns:a16="http://schemas.microsoft.com/office/drawing/2014/main" id="{DA67D256-A3D5-C0E7-C254-E896FC544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2" y="1431962"/>
            <a:ext cx="528705" cy="5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874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7" grpId="0" animBg="1"/>
      <p:bldP spid="178" grpId="0" animBg="1"/>
      <p:bldP spid="179" grpId="0" animBg="1"/>
      <p:bldP spid="186" grpId="0" animBg="1"/>
      <p:bldP spid="187" grpId="0" animBg="1"/>
      <p:bldP spid="189" grpId="0" animBg="1"/>
      <p:bldP spid="190" grpId="0" animBg="1"/>
      <p:bldP spid="241" grpId="0" animBg="1"/>
      <p:bldP spid="242" grpId="0" animBg="1"/>
      <p:bldP spid="243" grpId="0" animBg="1"/>
      <p:bldP spid="244" grpId="0" animBg="1"/>
      <p:bldP spid="253" grpId="0"/>
      <p:bldP spid="254" grpId="0"/>
      <p:bldP spid="257" grpId="0"/>
      <p:bldP spid="2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EE921-D602-AE5C-A660-5E2C5718B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" t="17679" r="9458" b="11713"/>
          <a:stretch/>
        </p:blipFill>
        <p:spPr>
          <a:xfrm>
            <a:off x="4136756" y="2693929"/>
            <a:ext cx="4791182" cy="2095685"/>
          </a:xfrm>
          <a:prstGeom prst="rect">
            <a:avLst/>
          </a:prstGeom>
        </p:spPr>
      </p:pic>
      <p:sp>
        <p:nvSpPr>
          <p:cNvPr id="13" name="Google Shape;12464;p57">
            <a:extLst>
              <a:ext uri="{FF2B5EF4-FFF2-40B4-BE49-F238E27FC236}">
                <a16:creationId xmlns:a16="http://schemas.microsoft.com/office/drawing/2014/main" id="{17D78CBD-5724-A37A-23CB-C5077E5E4261}"/>
              </a:ext>
            </a:extLst>
          </p:cNvPr>
          <p:cNvSpPr txBox="1">
            <a:spLocks/>
          </p:cNvSpPr>
          <p:nvPr/>
        </p:nvSpPr>
        <p:spPr>
          <a:xfrm>
            <a:off x="308769" y="1103685"/>
            <a:ext cx="4161336" cy="18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ASP.NET Core is a cross-platform, high-performance, open-source framework for building modern, cloud-enabled, Internet-connected apps. </a:t>
            </a:r>
          </a:p>
          <a:p>
            <a:pPr marL="0" indent="0" algn="just"/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Scalability, performance, security, and ease of development.</a:t>
            </a:r>
            <a:endParaRPr lang="ar-EG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ar-EG">
              <a:solidFill>
                <a:schemeClr val="tx1"/>
              </a:solidFill>
            </a:endParaRPr>
          </a:p>
        </p:txBody>
      </p:sp>
      <p:pic>
        <p:nvPicPr>
          <p:cNvPr id="14" name="Picture 13" descr="A blue and purple text&#10;&#10;Description automatically generated">
            <a:extLst>
              <a:ext uri="{FF2B5EF4-FFF2-40B4-BE49-F238E27FC236}">
                <a16:creationId xmlns:a16="http://schemas.microsoft.com/office/drawing/2014/main" id="{D6B467B0-6F62-E12D-FB8B-44C1B6CAEC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3" t="33856" r="6250" b="38957"/>
          <a:stretch/>
        </p:blipFill>
        <p:spPr>
          <a:xfrm>
            <a:off x="363495" y="577272"/>
            <a:ext cx="1382894" cy="429843"/>
          </a:xfrm>
          <a:prstGeom prst="rect">
            <a:avLst/>
          </a:prstGeom>
        </p:spPr>
      </p:pic>
      <p:sp>
        <p:nvSpPr>
          <p:cNvPr id="42" name="Google Shape;78;p16">
            <a:extLst>
              <a:ext uri="{FF2B5EF4-FFF2-40B4-BE49-F238E27FC236}">
                <a16:creationId xmlns:a16="http://schemas.microsoft.com/office/drawing/2014/main" id="{69B77C6D-82F0-0B30-68A4-5A1B19F36B48}"/>
              </a:ext>
            </a:extLst>
          </p:cNvPr>
          <p:cNvSpPr/>
          <p:nvPr/>
        </p:nvSpPr>
        <p:spPr>
          <a:xfrm>
            <a:off x="-8306317" y="1387676"/>
            <a:ext cx="2438762" cy="2714425"/>
          </a:xfrm>
          <a:custGeom>
            <a:avLst/>
            <a:gdLst/>
            <a:ahLst/>
            <a:cxnLst/>
            <a:rect l="l" t="t" r="r" b="b"/>
            <a:pathLst>
              <a:path w="1034075" h="1151009" extrusionOk="0">
                <a:moveTo>
                  <a:pt x="1034076" y="1144073"/>
                </a:moveTo>
                <a:cubicBezTo>
                  <a:pt x="869358" y="1144073"/>
                  <a:pt x="704641" y="1144073"/>
                  <a:pt x="539828" y="1145404"/>
                </a:cubicBezTo>
                <a:cubicBezTo>
                  <a:pt x="392334" y="1146829"/>
                  <a:pt x="243318" y="1144929"/>
                  <a:pt x="95062" y="1144168"/>
                </a:cubicBezTo>
                <a:cubicBezTo>
                  <a:pt x="50719" y="1144168"/>
                  <a:pt x="17604" y="1146354"/>
                  <a:pt x="2189" y="1151009"/>
                </a:cubicBezTo>
                <a:cubicBezTo>
                  <a:pt x="3559" y="1143872"/>
                  <a:pt x="3847" y="1136569"/>
                  <a:pt x="3045" y="1129346"/>
                </a:cubicBezTo>
                <a:cubicBezTo>
                  <a:pt x="3045" y="1128301"/>
                  <a:pt x="3045" y="1127351"/>
                  <a:pt x="3045" y="1126306"/>
                </a:cubicBezTo>
                <a:cubicBezTo>
                  <a:pt x="3045" y="1122030"/>
                  <a:pt x="3045" y="1117659"/>
                  <a:pt x="3521" y="1113384"/>
                </a:cubicBezTo>
                <a:cubicBezTo>
                  <a:pt x="8945" y="1098086"/>
                  <a:pt x="2093" y="1079653"/>
                  <a:pt x="5805" y="1063881"/>
                </a:cubicBezTo>
                <a:lnTo>
                  <a:pt x="5805" y="1063881"/>
                </a:lnTo>
                <a:cubicBezTo>
                  <a:pt x="3298" y="1050352"/>
                  <a:pt x="2467" y="1036566"/>
                  <a:pt x="3331" y="1022835"/>
                </a:cubicBezTo>
                <a:cubicBezTo>
                  <a:pt x="4092" y="964780"/>
                  <a:pt x="6185" y="906821"/>
                  <a:pt x="6185" y="848767"/>
                </a:cubicBezTo>
                <a:cubicBezTo>
                  <a:pt x="6185" y="781497"/>
                  <a:pt x="4472" y="714321"/>
                  <a:pt x="3997" y="647051"/>
                </a:cubicBezTo>
                <a:cubicBezTo>
                  <a:pt x="3521" y="575505"/>
                  <a:pt x="3997" y="503864"/>
                  <a:pt x="3997" y="432222"/>
                </a:cubicBezTo>
                <a:cubicBezTo>
                  <a:pt x="3521" y="352505"/>
                  <a:pt x="4663" y="272883"/>
                  <a:pt x="2569" y="192975"/>
                </a:cubicBezTo>
                <a:cubicBezTo>
                  <a:pt x="1142" y="138437"/>
                  <a:pt x="2569" y="83328"/>
                  <a:pt x="3806" y="28504"/>
                </a:cubicBezTo>
                <a:cubicBezTo>
                  <a:pt x="4266" y="18852"/>
                  <a:pt x="2976" y="9195"/>
                  <a:pt x="0" y="0"/>
                </a:cubicBezTo>
                <a:cubicBezTo>
                  <a:pt x="20556" y="1978"/>
                  <a:pt x="41230" y="2423"/>
                  <a:pt x="61852" y="1330"/>
                </a:cubicBezTo>
                <a:lnTo>
                  <a:pt x="70226" y="1330"/>
                </a:lnTo>
                <a:cubicBezTo>
                  <a:pt x="81740" y="1330"/>
                  <a:pt x="93540" y="1330"/>
                  <a:pt x="105149" y="1330"/>
                </a:cubicBezTo>
                <a:cubicBezTo>
                  <a:pt x="146447" y="6841"/>
                  <a:pt x="196405" y="-95"/>
                  <a:pt x="238940" y="3611"/>
                </a:cubicBezTo>
                <a:lnTo>
                  <a:pt x="238369" y="3611"/>
                </a:lnTo>
                <a:cubicBezTo>
                  <a:pt x="273292" y="570"/>
                  <a:pt x="312592" y="950"/>
                  <a:pt x="349513" y="1140"/>
                </a:cubicBezTo>
                <a:cubicBezTo>
                  <a:pt x="506428" y="1900"/>
                  <a:pt x="663533" y="3991"/>
                  <a:pt x="820067" y="4086"/>
                </a:cubicBezTo>
                <a:cubicBezTo>
                  <a:pt x="890483" y="4086"/>
                  <a:pt x="960932" y="3864"/>
                  <a:pt x="1031411" y="3421"/>
                </a:cubicBezTo>
                <a:cubicBezTo>
                  <a:pt x="1031183" y="7630"/>
                  <a:pt x="1031183" y="11848"/>
                  <a:pt x="1031411" y="16058"/>
                </a:cubicBezTo>
                <a:cubicBezTo>
                  <a:pt x="1031411" y="17293"/>
                  <a:pt x="1031411" y="18528"/>
                  <a:pt x="1031411" y="19858"/>
                </a:cubicBezTo>
                <a:cubicBezTo>
                  <a:pt x="1031411" y="23849"/>
                  <a:pt x="1031411" y="27934"/>
                  <a:pt x="1031411" y="32020"/>
                </a:cubicBezTo>
                <a:cubicBezTo>
                  <a:pt x="1025987" y="47222"/>
                  <a:pt x="1032744" y="65560"/>
                  <a:pt x="1029318" y="81333"/>
                </a:cubicBezTo>
                <a:cubicBezTo>
                  <a:pt x="1031772" y="94868"/>
                  <a:pt x="1032603" y="108647"/>
                  <a:pt x="1031792" y="122379"/>
                </a:cubicBezTo>
                <a:cubicBezTo>
                  <a:pt x="1031031" y="180433"/>
                  <a:pt x="1028937" y="238487"/>
                  <a:pt x="1028842" y="296446"/>
                </a:cubicBezTo>
                <a:cubicBezTo>
                  <a:pt x="1028842" y="363717"/>
                  <a:pt x="1030650" y="430892"/>
                  <a:pt x="1031031" y="498163"/>
                </a:cubicBezTo>
                <a:cubicBezTo>
                  <a:pt x="1031031" y="569804"/>
                  <a:pt x="1031031" y="641350"/>
                  <a:pt x="1031031" y="712991"/>
                </a:cubicBezTo>
                <a:cubicBezTo>
                  <a:pt x="1031031" y="792709"/>
                  <a:pt x="1030270" y="872426"/>
                  <a:pt x="1032363" y="952238"/>
                </a:cubicBezTo>
                <a:cubicBezTo>
                  <a:pt x="1033886" y="1006777"/>
                  <a:pt x="1032363" y="1061886"/>
                  <a:pt x="1031126" y="1116709"/>
                </a:cubicBezTo>
                <a:cubicBezTo>
                  <a:pt x="1030610" y="1125930"/>
                  <a:pt x="1031606" y="1135173"/>
                  <a:pt x="1034076" y="11440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79;p16">
            <a:extLst>
              <a:ext uri="{FF2B5EF4-FFF2-40B4-BE49-F238E27FC236}">
                <a16:creationId xmlns:a16="http://schemas.microsoft.com/office/drawing/2014/main" id="{04C627B9-A479-5FDA-55EA-928F846EEA09}"/>
              </a:ext>
            </a:extLst>
          </p:cNvPr>
          <p:cNvSpPr/>
          <p:nvPr/>
        </p:nvSpPr>
        <p:spPr>
          <a:xfrm>
            <a:off x="-5833888" y="1390141"/>
            <a:ext cx="2437866" cy="2694483"/>
          </a:xfrm>
          <a:custGeom>
            <a:avLst/>
            <a:gdLst/>
            <a:ahLst/>
            <a:cxnLst/>
            <a:rect l="l" t="t" r="r" b="b"/>
            <a:pathLst>
              <a:path w="1033695" h="1142553" extrusionOk="0">
                <a:moveTo>
                  <a:pt x="1033695" y="1141033"/>
                </a:moveTo>
                <a:cubicBezTo>
                  <a:pt x="929022" y="1141033"/>
                  <a:pt x="823588" y="1142268"/>
                  <a:pt x="718534" y="1142553"/>
                </a:cubicBezTo>
                <a:cubicBezTo>
                  <a:pt x="525079" y="1142553"/>
                  <a:pt x="331433" y="1142553"/>
                  <a:pt x="138073" y="1142553"/>
                </a:cubicBezTo>
                <a:lnTo>
                  <a:pt x="2379" y="1142553"/>
                </a:lnTo>
                <a:cubicBezTo>
                  <a:pt x="3475" y="1134651"/>
                  <a:pt x="4015" y="1126682"/>
                  <a:pt x="3997" y="1118704"/>
                </a:cubicBezTo>
                <a:cubicBezTo>
                  <a:pt x="6566" y="1035567"/>
                  <a:pt x="6566" y="952238"/>
                  <a:pt x="6376" y="868911"/>
                </a:cubicBezTo>
                <a:cubicBezTo>
                  <a:pt x="6376" y="832900"/>
                  <a:pt x="6376" y="796889"/>
                  <a:pt x="6376" y="760879"/>
                </a:cubicBezTo>
                <a:cubicBezTo>
                  <a:pt x="5961" y="757951"/>
                  <a:pt x="5738" y="754999"/>
                  <a:pt x="5709" y="752042"/>
                </a:cubicBezTo>
                <a:cubicBezTo>
                  <a:pt x="5709" y="692468"/>
                  <a:pt x="5709" y="632894"/>
                  <a:pt x="5709" y="573319"/>
                </a:cubicBezTo>
                <a:cubicBezTo>
                  <a:pt x="5709" y="557642"/>
                  <a:pt x="5139" y="542060"/>
                  <a:pt x="4853" y="526382"/>
                </a:cubicBezTo>
                <a:cubicBezTo>
                  <a:pt x="4568" y="510705"/>
                  <a:pt x="4853" y="496357"/>
                  <a:pt x="4092" y="481535"/>
                </a:cubicBezTo>
                <a:cubicBezTo>
                  <a:pt x="2950" y="427282"/>
                  <a:pt x="3330" y="372743"/>
                  <a:pt x="3140" y="318395"/>
                </a:cubicBezTo>
                <a:cubicBezTo>
                  <a:pt x="3140" y="229746"/>
                  <a:pt x="3140" y="141097"/>
                  <a:pt x="2189" y="52353"/>
                </a:cubicBezTo>
                <a:cubicBezTo>
                  <a:pt x="2189" y="35631"/>
                  <a:pt x="4663" y="17293"/>
                  <a:pt x="0" y="1900"/>
                </a:cubicBezTo>
                <a:cubicBezTo>
                  <a:pt x="105244" y="1900"/>
                  <a:pt x="210488" y="665"/>
                  <a:pt x="315732" y="475"/>
                </a:cubicBezTo>
                <a:cubicBezTo>
                  <a:pt x="509283" y="0"/>
                  <a:pt x="702928" y="475"/>
                  <a:pt x="896193" y="0"/>
                </a:cubicBezTo>
                <a:lnTo>
                  <a:pt x="1030555" y="0"/>
                </a:lnTo>
                <a:cubicBezTo>
                  <a:pt x="1030225" y="4904"/>
                  <a:pt x="1030225" y="9824"/>
                  <a:pt x="1030555" y="14727"/>
                </a:cubicBezTo>
                <a:cubicBezTo>
                  <a:pt x="1030555" y="15867"/>
                  <a:pt x="1030555" y="17008"/>
                  <a:pt x="1030555" y="18148"/>
                </a:cubicBezTo>
                <a:cubicBezTo>
                  <a:pt x="1030555" y="22328"/>
                  <a:pt x="1030555" y="26509"/>
                  <a:pt x="1030079" y="30690"/>
                </a:cubicBezTo>
                <a:cubicBezTo>
                  <a:pt x="1024655" y="45892"/>
                  <a:pt x="1031411" y="64230"/>
                  <a:pt x="1027986" y="80002"/>
                </a:cubicBezTo>
                <a:cubicBezTo>
                  <a:pt x="1030392" y="93544"/>
                  <a:pt x="1031222" y="107317"/>
                  <a:pt x="1030460" y="121049"/>
                </a:cubicBezTo>
                <a:cubicBezTo>
                  <a:pt x="1029699" y="179103"/>
                  <a:pt x="1027605" y="237157"/>
                  <a:pt x="1027510" y="295116"/>
                </a:cubicBezTo>
                <a:cubicBezTo>
                  <a:pt x="1027510" y="362387"/>
                  <a:pt x="1029223" y="429562"/>
                  <a:pt x="1029699" y="496832"/>
                </a:cubicBezTo>
                <a:cubicBezTo>
                  <a:pt x="1029699" y="568474"/>
                  <a:pt x="1029699" y="640020"/>
                  <a:pt x="1029699" y="711661"/>
                </a:cubicBezTo>
                <a:cubicBezTo>
                  <a:pt x="1030174" y="791378"/>
                  <a:pt x="1029032" y="871096"/>
                  <a:pt x="1031126" y="950908"/>
                </a:cubicBezTo>
                <a:cubicBezTo>
                  <a:pt x="1032648" y="1005447"/>
                  <a:pt x="1030650" y="1060555"/>
                  <a:pt x="1029889" y="1115379"/>
                </a:cubicBezTo>
                <a:cubicBezTo>
                  <a:pt x="1029954" y="1124066"/>
                  <a:pt x="1031235" y="1132700"/>
                  <a:pt x="1033695" y="11410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80;p16">
            <a:extLst>
              <a:ext uri="{FF2B5EF4-FFF2-40B4-BE49-F238E27FC236}">
                <a16:creationId xmlns:a16="http://schemas.microsoft.com/office/drawing/2014/main" id="{FBDB4C8A-C4CB-FE4C-8D91-DB77EF42BD45}"/>
              </a:ext>
            </a:extLst>
          </p:cNvPr>
          <p:cNvSpPr/>
          <p:nvPr/>
        </p:nvSpPr>
        <p:spPr>
          <a:xfrm>
            <a:off x="-3359891" y="1376248"/>
            <a:ext cx="2440748" cy="2713280"/>
          </a:xfrm>
          <a:custGeom>
            <a:avLst/>
            <a:gdLst/>
            <a:ahLst/>
            <a:cxnLst/>
            <a:rect l="l" t="t" r="r" b="b"/>
            <a:pathLst>
              <a:path w="1035312" h="1150914" extrusionOk="0">
                <a:moveTo>
                  <a:pt x="1035313" y="1150915"/>
                </a:moveTo>
                <a:cubicBezTo>
                  <a:pt x="1014757" y="1148936"/>
                  <a:pt x="994083" y="1148491"/>
                  <a:pt x="973461" y="1149584"/>
                </a:cubicBezTo>
                <a:cubicBezTo>
                  <a:pt x="959377" y="1149584"/>
                  <a:pt x="944913" y="1149584"/>
                  <a:pt x="930259" y="1149584"/>
                </a:cubicBezTo>
                <a:lnTo>
                  <a:pt x="930259" y="1149584"/>
                </a:lnTo>
                <a:cubicBezTo>
                  <a:pt x="888961" y="1144168"/>
                  <a:pt x="839003" y="1151010"/>
                  <a:pt x="796468" y="1147304"/>
                </a:cubicBezTo>
                <a:lnTo>
                  <a:pt x="797039" y="1147304"/>
                </a:lnTo>
                <a:cubicBezTo>
                  <a:pt x="762116" y="1150439"/>
                  <a:pt x="722816" y="1149964"/>
                  <a:pt x="685895" y="1149774"/>
                </a:cubicBezTo>
                <a:cubicBezTo>
                  <a:pt x="528980" y="1149014"/>
                  <a:pt x="371875" y="1146924"/>
                  <a:pt x="215341" y="1146924"/>
                </a:cubicBezTo>
                <a:cubicBezTo>
                  <a:pt x="144481" y="1146924"/>
                  <a:pt x="73652" y="1147114"/>
                  <a:pt x="2855" y="1147494"/>
                </a:cubicBezTo>
                <a:cubicBezTo>
                  <a:pt x="3806" y="1140463"/>
                  <a:pt x="3901" y="1132007"/>
                  <a:pt x="4092" y="1125736"/>
                </a:cubicBezTo>
                <a:cubicBezTo>
                  <a:pt x="6661" y="1042598"/>
                  <a:pt x="6661" y="959270"/>
                  <a:pt x="6471" y="875942"/>
                </a:cubicBezTo>
                <a:cubicBezTo>
                  <a:pt x="6471" y="839931"/>
                  <a:pt x="6471" y="803920"/>
                  <a:pt x="6471" y="767910"/>
                </a:cubicBezTo>
                <a:cubicBezTo>
                  <a:pt x="6471" y="765059"/>
                  <a:pt x="5710" y="762019"/>
                  <a:pt x="5710" y="759073"/>
                </a:cubicBezTo>
                <a:cubicBezTo>
                  <a:pt x="5710" y="699467"/>
                  <a:pt x="5900" y="639893"/>
                  <a:pt x="6280" y="580351"/>
                </a:cubicBezTo>
                <a:cubicBezTo>
                  <a:pt x="6280" y="564673"/>
                  <a:pt x="5710" y="549091"/>
                  <a:pt x="5424" y="533413"/>
                </a:cubicBezTo>
                <a:cubicBezTo>
                  <a:pt x="5138" y="517736"/>
                  <a:pt x="5424" y="503388"/>
                  <a:pt x="4663" y="488566"/>
                </a:cubicBezTo>
                <a:cubicBezTo>
                  <a:pt x="3521" y="434313"/>
                  <a:pt x="3901" y="379774"/>
                  <a:pt x="3711" y="325426"/>
                </a:cubicBezTo>
                <a:cubicBezTo>
                  <a:pt x="3711" y="236777"/>
                  <a:pt x="3711" y="148128"/>
                  <a:pt x="2760" y="59384"/>
                </a:cubicBezTo>
                <a:cubicBezTo>
                  <a:pt x="2760" y="41997"/>
                  <a:pt x="5424" y="22804"/>
                  <a:pt x="0" y="6936"/>
                </a:cubicBezTo>
                <a:cubicBezTo>
                  <a:pt x="164813" y="6936"/>
                  <a:pt x="329721" y="6936"/>
                  <a:pt x="494819" y="5606"/>
                </a:cubicBezTo>
                <a:cubicBezTo>
                  <a:pt x="642313" y="4181"/>
                  <a:pt x="791234" y="6081"/>
                  <a:pt x="939585" y="6841"/>
                </a:cubicBezTo>
                <a:cubicBezTo>
                  <a:pt x="983833" y="6841"/>
                  <a:pt x="1016948" y="4656"/>
                  <a:pt x="1032363" y="0"/>
                </a:cubicBezTo>
                <a:cubicBezTo>
                  <a:pt x="1031018" y="6947"/>
                  <a:pt x="1030697" y="14053"/>
                  <a:pt x="1031411" y="21093"/>
                </a:cubicBezTo>
                <a:cubicBezTo>
                  <a:pt x="1031411" y="22233"/>
                  <a:pt x="1031411" y="23374"/>
                  <a:pt x="1031411" y="24514"/>
                </a:cubicBezTo>
                <a:cubicBezTo>
                  <a:pt x="1031411" y="28694"/>
                  <a:pt x="1031411" y="32875"/>
                  <a:pt x="1030936" y="37056"/>
                </a:cubicBezTo>
                <a:cubicBezTo>
                  <a:pt x="1025512" y="52258"/>
                  <a:pt x="1032268" y="70596"/>
                  <a:pt x="1028842" y="86368"/>
                </a:cubicBezTo>
                <a:cubicBezTo>
                  <a:pt x="1031265" y="99908"/>
                  <a:pt x="1032063" y="113687"/>
                  <a:pt x="1031221" y="127415"/>
                </a:cubicBezTo>
                <a:cubicBezTo>
                  <a:pt x="1030555" y="185469"/>
                  <a:pt x="1028462" y="243523"/>
                  <a:pt x="1028366" y="301482"/>
                </a:cubicBezTo>
                <a:cubicBezTo>
                  <a:pt x="1028366" y="368753"/>
                  <a:pt x="1030079" y="435928"/>
                  <a:pt x="1030555" y="503198"/>
                </a:cubicBezTo>
                <a:cubicBezTo>
                  <a:pt x="1031031" y="574840"/>
                  <a:pt x="1030555" y="646386"/>
                  <a:pt x="1030555" y="718027"/>
                </a:cubicBezTo>
                <a:cubicBezTo>
                  <a:pt x="1031031" y="797744"/>
                  <a:pt x="1029889" y="877462"/>
                  <a:pt x="1031982" y="957274"/>
                </a:cubicBezTo>
                <a:cubicBezTo>
                  <a:pt x="1033505" y="1011813"/>
                  <a:pt x="1031507" y="1066921"/>
                  <a:pt x="1030745" y="1121745"/>
                </a:cubicBezTo>
                <a:cubicBezTo>
                  <a:pt x="1030399" y="1131670"/>
                  <a:pt x="1031949" y="1141569"/>
                  <a:pt x="1035313" y="11509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1;p16">
            <a:extLst>
              <a:ext uri="{FF2B5EF4-FFF2-40B4-BE49-F238E27FC236}">
                <a16:creationId xmlns:a16="http://schemas.microsoft.com/office/drawing/2014/main" id="{56391E6F-9E6B-40DB-2EBF-D0ECEB960B63}"/>
              </a:ext>
            </a:extLst>
          </p:cNvPr>
          <p:cNvSpPr/>
          <p:nvPr/>
        </p:nvSpPr>
        <p:spPr>
          <a:xfrm>
            <a:off x="-8355688" y="1334348"/>
            <a:ext cx="7700477" cy="3030460"/>
          </a:xfrm>
          <a:custGeom>
            <a:avLst/>
            <a:gdLst/>
            <a:ahLst/>
            <a:cxnLst/>
            <a:rect l="l" t="t" r="r" b="b"/>
            <a:pathLst>
              <a:path w="3266374" h="1285455" extrusionOk="0">
                <a:moveTo>
                  <a:pt x="3266184" y="1021124"/>
                </a:moveTo>
                <a:cubicBezTo>
                  <a:pt x="3265803" y="937321"/>
                  <a:pt x="3265454" y="853486"/>
                  <a:pt x="3265137" y="769620"/>
                </a:cubicBezTo>
                <a:cubicBezTo>
                  <a:pt x="3263615" y="555172"/>
                  <a:pt x="3265613" y="338538"/>
                  <a:pt x="3266374" y="123519"/>
                </a:cubicBezTo>
                <a:lnTo>
                  <a:pt x="3266374" y="104516"/>
                </a:lnTo>
                <a:lnTo>
                  <a:pt x="3242490" y="81143"/>
                </a:lnTo>
                <a:lnTo>
                  <a:pt x="3223458" y="63280"/>
                </a:lnTo>
                <a:cubicBezTo>
                  <a:pt x="3211468" y="52195"/>
                  <a:pt x="3200938" y="42915"/>
                  <a:pt x="3191866" y="35441"/>
                </a:cubicBezTo>
                <a:cubicBezTo>
                  <a:pt x="3173786" y="20523"/>
                  <a:pt x="3162082" y="13302"/>
                  <a:pt x="3158751" y="15487"/>
                </a:cubicBezTo>
                <a:cubicBezTo>
                  <a:pt x="3158751" y="15487"/>
                  <a:pt x="3158751" y="15487"/>
                  <a:pt x="3158751" y="15487"/>
                </a:cubicBezTo>
                <a:lnTo>
                  <a:pt x="3158751" y="15487"/>
                </a:lnTo>
                <a:cubicBezTo>
                  <a:pt x="3158417" y="15170"/>
                  <a:pt x="3158031" y="14913"/>
                  <a:pt x="3157609" y="14727"/>
                </a:cubicBezTo>
                <a:cubicBezTo>
                  <a:pt x="3159322" y="13682"/>
                  <a:pt x="3160274" y="12637"/>
                  <a:pt x="3160464" y="11402"/>
                </a:cubicBezTo>
                <a:cubicBezTo>
                  <a:pt x="3161701" y="3326"/>
                  <a:pt x="3101942" y="3326"/>
                  <a:pt x="3066829" y="2945"/>
                </a:cubicBezTo>
                <a:cubicBezTo>
                  <a:pt x="2842162" y="0"/>
                  <a:pt x="2616830" y="0"/>
                  <a:pt x="2391592" y="0"/>
                </a:cubicBezTo>
                <a:cubicBezTo>
                  <a:pt x="2294531" y="0"/>
                  <a:pt x="2197280" y="0"/>
                  <a:pt x="2100220" y="0"/>
                </a:cubicBezTo>
                <a:cubicBezTo>
                  <a:pt x="2092036" y="0"/>
                  <a:pt x="2083758" y="665"/>
                  <a:pt x="2075574" y="665"/>
                </a:cubicBezTo>
                <a:lnTo>
                  <a:pt x="1592555" y="0"/>
                </a:lnTo>
                <a:cubicBezTo>
                  <a:pt x="1550115" y="0"/>
                  <a:pt x="1507865" y="570"/>
                  <a:pt x="1465520" y="855"/>
                </a:cubicBezTo>
                <a:lnTo>
                  <a:pt x="1464854" y="855"/>
                </a:lnTo>
                <a:cubicBezTo>
                  <a:pt x="1424221" y="95"/>
                  <a:pt x="1384350" y="1330"/>
                  <a:pt x="1344384" y="1615"/>
                </a:cubicBezTo>
                <a:cubicBezTo>
                  <a:pt x="1197556" y="2660"/>
                  <a:pt x="1050348" y="2375"/>
                  <a:pt x="903234" y="2470"/>
                </a:cubicBezTo>
                <a:cubicBezTo>
                  <a:pt x="663628" y="2850"/>
                  <a:pt x="423958" y="3262"/>
                  <a:pt x="184225" y="3706"/>
                </a:cubicBezTo>
                <a:cubicBezTo>
                  <a:pt x="135409" y="3801"/>
                  <a:pt x="81550" y="855"/>
                  <a:pt x="38063" y="7031"/>
                </a:cubicBezTo>
                <a:lnTo>
                  <a:pt x="38063" y="7221"/>
                </a:lnTo>
                <a:lnTo>
                  <a:pt x="36921" y="7221"/>
                </a:lnTo>
                <a:cubicBezTo>
                  <a:pt x="21315" y="8646"/>
                  <a:pt x="26834" y="11307"/>
                  <a:pt x="22077" y="13302"/>
                </a:cubicBezTo>
                <a:cubicBezTo>
                  <a:pt x="20079" y="14120"/>
                  <a:pt x="18140" y="15072"/>
                  <a:pt x="16272" y="16153"/>
                </a:cubicBezTo>
                <a:cubicBezTo>
                  <a:pt x="14873" y="14671"/>
                  <a:pt x="12975" y="13758"/>
                  <a:pt x="10943" y="13587"/>
                </a:cubicBezTo>
                <a:cubicBezTo>
                  <a:pt x="2855" y="13587"/>
                  <a:pt x="2760" y="35250"/>
                  <a:pt x="2379" y="48268"/>
                </a:cubicBezTo>
                <a:cubicBezTo>
                  <a:pt x="0" y="131120"/>
                  <a:pt x="0" y="214543"/>
                  <a:pt x="0" y="297871"/>
                </a:cubicBezTo>
                <a:cubicBezTo>
                  <a:pt x="0" y="333882"/>
                  <a:pt x="0" y="369893"/>
                  <a:pt x="0" y="405903"/>
                </a:cubicBezTo>
                <a:lnTo>
                  <a:pt x="0" y="405903"/>
                </a:lnTo>
                <a:cubicBezTo>
                  <a:pt x="0" y="408944"/>
                  <a:pt x="666" y="411984"/>
                  <a:pt x="666" y="415405"/>
                </a:cubicBezTo>
                <a:cubicBezTo>
                  <a:pt x="222" y="474187"/>
                  <a:pt x="0" y="533508"/>
                  <a:pt x="0" y="593368"/>
                </a:cubicBezTo>
                <a:cubicBezTo>
                  <a:pt x="0" y="609045"/>
                  <a:pt x="476" y="624722"/>
                  <a:pt x="761" y="640305"/>
                </a:cubicBezTo>
                <a:cubicBezTo>
                  <a:pt x="1047" y="655887"/>
                  <a:pt x="1237" y="670330"/>
                  <a:pt x="1618" y="685152"/>
                </a:cubicBezTo>
                <a:cubicBezTo>
                  <a:pt x="2664" y="739500"/>
                  <a:pt x="2284" y="793944"/>
                  <a:pt x="2474" y="848292"/>
                </a:cubicBezTo>
                <a:cubicBezTo>
                  <a:pt x="2474" y="936941"/>
                  <a:pt x="2474" y="1025590"/>
                  <a:pt x="3521" y="1114334"/>
                </a:cubicBezTo>
                <a:cubicBezTo>
                  <a:pt x="3521" y="1132387"/>
                  <a:pt x="571" y="1152340"/>
                  <a:pt x="6851" y="1168492"/>
                </a:cubicBezTo>
                <a:lnTo>
                  <a:pt x="6851" y="1168492"/>
                </a:lnTo>
                <a:lnTo>
                  <a:pt x="6851" y="1168492"/>
                </a:lnTo>
                <a:cubicBezTo>
                  <a:pt x="8279" y="1174288"/>
                  <a:pt x="10848" y="1172198"/>
                  <a:pt x="12941" y="1174003"/>
                </a:cubicBezTo>
                <a:cubicBezTo>
                  <a:pt x="13855" y="1174863"/>
                  <a:pt x="14879" y="1175598"/>
                  <a:pt x="15986" y="1176188"/>
                </a:cubicBezTo>
                <a:cubicBezTo>
                  <a:pt x="14652" y="1176876"/>
                  <a:pt x="13655" y="1178077"/>
                  <a:pt x="13227" y="1179514"/>
                </a:cubicBezTo>
                <a:cubicBezTo>
                  <a:pt x="11990" y="1187590"/>
                  <a:pt x="71749" y="1187590"/>
                  <a:pt x="106862" y="1188065"/>
                </a:cubicBezTo>
                <a:cubicBezTo>
                  <a:pt x="331529" y="1190631"/>
                  <a:pt x="556861" y="1190631"/>
                  <a:pt x="782480" y="1190346"/>
                </a:cubicBezTo>
                <a:cubicBezTo>
                  <a:pt x="879794" y="1190346"/>
                  <a:pt x="977140" y="1190346"/>
                  <a:pt x="1074518" y="1190346"/>
                </a:cubicBezTo>
                <a:lnTo>
                  <a:pt x="1073757" y="1190346"/>
                </a:lnTo>
                <a:cubicBezTo>
                  <a:pt x="1082035" y="1190346"/>
                  <a:pt x="1090219" y="1189681"/>
                  <a:pt x="1098402" y="1189681"/>
                </a:cubicBezTo>
                <a:lnTo>
                  <a:pt x="1581517" y="1189681"/>
                </a:lnTo>
                <a:cubicBezTo>
                  <a:pt x="1623957" y="1189681"/>
                  <a:pt x="1666302" y="1189681"/>
                  <a:pt x="1708837" y="1188920"/>
                </a:cubicBezTo>
                <a:cubicBezTo>
                  <a:pt x="1749565" y="1189586"/>
                  <a:pt x="1789531" y="1188350"/>
                  <a:pt x="1829687" y="1188065"/>
                </a:cubicBezTo>
                <a:cubicBezTo>
                  <a:pt x="1976420" y="1187020"/>
                  <a:pt x="2123629" y="1187400"/>
                  <a:pt x="2270742" y="1187210"/>
                </a:cubicBezTo>
                <a:cubicBezTo>
                  <a:pt x="2510412" y="1187210"/>
                  <a:pt x="2750082" y="1186862"/>
                  <a:pt x="2989752" y="1186165"/>
                </a:cubicBezTo>
                <a:cubicBezTo>
                  <a:pt x="3038567" y="1186165"/>
                  <a:pt x="3092427" y="1189110"/>
                  <a:pt x="3136104" y="1182839"/>
                </a:cubicBezTo>
                <a:lnTo>
                  <a:pt x="3135628" y="1182839"/>
                </a:lnTo>
                <a:lnTo>
                  <a:pt x="3136770" y="1182839"/>
                </a:lnTo>
                <a:cubicBezTo>
                  <a:pt x="3152471" y="1181414"/>
                  <a:pt x="3146952" y="1178754"/>
                  <a:pt x="3151614" y="1176759"/>
                </a:cubicBezTo>
                <a:lnTo>
                  <a:pt x="3155896" y="1174668"/>
                </a:lnTo>
                <a:cubicBezTo>
                  <a:pt x="3154521" y="1175755"/>
                  <a:pt x="3153218" y="1176929"/>
                  <a:pt x="3151995" y="1178184"/>
                </a:cubicBezTo>
                <a:cubicBezTo>
                  <a:pt x="3146286" y="1183790"/>
                  <a:pt x="3147998" y="1185595"/>
                  <a:pt x="3148760" y="1187020"/>
                </a:cubicBezTo>
                <a:cubicBezTo>
                  <a:pt x="3154018" y="1195237"/>
                  <a:pt x="3160427" y="1202660"/>
                  <a:pt x="3167791" y="1209064"/>
                </a:cubicBezTo>
                <a:cubicBezTo>
                  <a:pt x="3170741" y="1211914"/>
                  <a:pt x="3173501" y="1215049"/>
                  <a:pt x="3176355" y="1218565"/>
                </a:cubicBezTo>
                <a:lnTo>
                  <a:pt x="3176355" y="1218565"/>
                </a:lnTo>
                <a:cubicBezTo>
                  <a:pt x="3176831" y="1218565"/>
                  <a:pt x="3177402" y="1218565"/>
                  <a:pt x="3177592" y="1218565"/>
                </a:cubicBezTo>
                <a:cubicBezTo>
                  <a:pt x="3182350" y="1223506"/>
                  <a:pt x="3187108" y="1228542"/>
                  <a:pt x="3191866" y="1233482"/>
                </a:cubicBezTo>
                <a:cubicBezTo>
                  <a:pt x="3193243" y="1234695"/>
                  <a:pt x="3194706" y="1235806"/>
                  <a:pt x="3196243" y="1236808"/>
                </a:cubicBezTo>
                <a:lnTo>
                  <a:pt x="3196243" y="1236808"/>
                </a:lnTo>
                <a:cubicBezTo>
                  <a:pt x="3197004" y="1238613"/>
                  <a:pt x="3199098" y="1238898"/>
                  <a:pt x="3200525" y="1239943"/>
                </a:cubicBezTo>
                <a:cubicBezTo>
                  <a:pt x="3205454" y="1243853"/>
                  <a:pt x="3210126" y="1248074"/>
                  <a:pt x="3214513" y="1252580"/>
                </a:cubicBezTo>
                <a:lnTo>
                  <a:pt x="3220794" y="1258661"/>
                </a:lnTo>
                <a:lnTo>
                  <a:pt x="3012399" y="1258661"/>
                </a:lnTo>
                <a:cubicBezTo>
                  <a:pt x="3000504" y="1258661"/>
                  <a:pt x="2988514" y="1259326"/>
                  <a:pt x="2976620" y="1259326"/>
                </a:cubicBezTo>
                <a:lnTo>
                  <a:pt x="2273311" y="1258851"/>
                </a:lnTo>
                <a:lnTo>
                  <a:pt x="2088325" y="1259706"/>
                </a:lnTo>
                <a:lnTo>
                  <a:pt x="2087374" y="1259706"/>
                </a:lnTo>
                <a:cubicBezTo>
                  <a:pt x="2028281" y="1258946"/>
                  <a:pt x="1970140" y="1259706"/>
                  <a:pt x="1911903" y="1260467"/>
                </a:cubicBezTo>
                <a:cubicBezTo>
                  <a:pt x="1698180" y="1261512"/>
                  <a:pt x="1483695" y="1261227"/>
                  <a:pt x="1269781" y="1261322"/>
                </a:cubicBezTo>
                <a:lnTo>
                  <a:pt x="223049" y="1262367"/>
                </a:lnTo>
                <a:lnTo>
                  <a:pt x="113333" y="1261797"/>
                </a:lnTo>
                <a:lnTo>
                  <a:pt x="97822" y="1246690"/>
                </a:lnTo>
                <a:lnTo>
                  <a:pt x="79552" y="1229302"/>
                </a:lnTo>
                <a:cubicBezTo>
                  <a:pt x="67371" y="1217995"/>
                  <a:pt x="55286" y="1207353"/>
                  <a:pt x="43487" y="1197662"/>
                </a:cubicBezTo>
                <a:lnTo>
                  <a:pt x="43487" y="1197662"/>
                </a:lnTo>
                <a:lnTo>
                  <a:pt x="42535" y="1196522"/>
                </a:lnTo>
                <a:cubicBezTo>
                  <a:pt x="25502" y="1181509"/>
                  <a:pt x="29308" y="1189015"/>
                  <a:pt x="23028" y="1185595"/>
                </a:cubicBezTo>
                <a:cubicBezTo>
                  <a:pt x="-5519" y="1169917"/>
                  <a:pt x="9706" y="1189491"/>
                  <a:pt x="77078" y="1254766"/>
                </a:cubicBezTo>
                <a:lnTo>
                  <a:pt x="89163" y="1266738"/>
                </a:lnTo>
                <a:lnTo>
                  <a:pt x="104673" y="1282700"/>
                </a:lnTo>
                <a:lnTo>
                  <a:pt x="137502" y="1282700"/>
                </a:lnTo>
                <a:cubicBezTo>
                  <a:pt x="197737" y="1288211"/>
                  <a:pt x="270723" y="1281275"/>
                  <a:pt x="332385" y="1284980"/>
                </a:cubicBezTo>
                <a:lnTo>
                  <a:pt x="331148" y="1284980"/>
                </a:lnTo>
                <a:cubicBezTo>
                  <a:pt x="381962" y="1281940"/>
                  <a:pt x="439152" y="1282320"/>
                  <a:pt x="492916" y="1282510"/>
                </a:cubicBezTo>
                <a:lnTo>
                  <a:pt x="1178049" y="1285455"/>
                </a:lnTo>
                <a:lnTo>
                  <a:pt x="1971948" y="1283270"/>
                </a:lnTo>
                <a:lnTo>
                  <a:pt x="2817421" y="1282795"/>
                </a:lnTo>
                <a:lnTo>
                  <a:pt x="3266374" y="1282795"/>
                </a:lnTo>
                <a:close/>
                <a:moveTo>
                  <a:pt x="560763" y="1168017"/>
                </a:moveTo>
                <a:cubicBezTo>
                  <a:pt x="413269" y="1169442"/>
                  <a:pt x="264252" y="1167542"/>
                  <a:pt x="115997" y="1166782"/>
                </a:cubicBezTo>
                <a:cubicBezTo>
                  <a:pt x="71654" y="1166782"/>
                  <a:pt x="38539" y="1168967"/>
                  <a:pt x="23123" y="1173623"/>
                </a:cubicBezTo>
                <a:cubicBezTo>
                  <a:pt x="24493" y="1166485"/>
                  <a:pt x="24782" y="1159183"/>
                  <a:pt x="23980" y="1151960"/>
                </a:cubicBezTo>
                <a:cubicBezTo>
                  <a:pt x="23980" y="1150914"/>
                  <a:pt x="23980" y="1149964"/>
                  <a:pt x="23980" y="1148919"/>
                </a:cubicBezTo>
                <a:cubicBezTo>
                  <a:pt x="23980" y="1144644"/>
                  <a:pt x="23980" y="1140273"/>
                  <a:pt x="24455" y="1135997"/>
                </a:cubicBezTo>
                <a:cubicBezTo>
                  <a:pt x="29879" y="1120700"/>
                  <a:pt x="23028" y="1102267"/>
                  <a:pt x="26739" y="1086494"/>
                </a:cubicBezTo>
                <a:lnTo>
                  <a:pt x="26739" y="1086494"/>
                </a:lnTo>
                <a:cubicBezTo>
                  <a:pt x="24232" y="1072965"/>
                  <a:pt x="23401" y="1059180"/>
                  <a:pt x="24265" y="1045448"/>
                </a:cubicBezTo>
                <a:cubicBezTo>
                  <a:pt x="25026" y="987394"/>
                  <a:pt x="27120" y="929435"/>
                  <a:pt x="27120" y="871381"/>
                </a:cubicBezTo>
                <a:cubicBezTo>
                  <a:pt x="27120" y="804110"/>
                  <a:pt x="25407" y="736935"/>
                  <a:pt x="24931" y="669664"/>
                </a:cubicBezTo>
                <a:cubicBezTo>
                  <a:pt x="24455" y="598118"/>
                  <a:pt x="24931" y="526477"/>
                  <a:pt x="24931" y="454836"/>
                </a:cubicBezTo>
                <a:cubicBezTo>
                  <a:pt x="24455" y="375119"/>
                  <a:pt x="25597" y="295496"/>
                  <a:pt x="23504" y="215589"/>
                </a:cubicBezTo>
                <a:cubicBezTo>
                  <a:pt x="22077" y="161050"/>
                  <a:pt x="23504" y="105942"/>
                  <a:pt x="24741" y="51118"/>
                </a:cubicBezTo>
                <a:cubicBezTo>
                  <a:pt x="25201" y="41465"/>
                  <a:pt x="23911" y="31809"/>
                  <a:pt x="20935" y="22614"/>
                </a:cubicBezTo>
                <a:cubicBezTo>
                  <a:pt x="41490" y="24592"/>
                  <a:pt x="62165" y="25037"/>
                  <a:pt x="82787" y="23944"/>
                </a:cubicBezTo>
                <a:lnTo>
                  <a:pt x="91161" y="23944"/>
                </a:lnTo>
                <a:cubicBezTo>
                  <a:pt x="102675" y="23944"/>
                  <a:pt x="114474" y="23944"/>
                  <a:pt x="126084" y="23944"/>
                </a:cubicBezTo>
                <a:cubicBezTo>
                  <a:pt x="167382" y="29455"/>
                  <a:pt x="217340" y="22519"/>
                  <a:pt x="259875" y="26224"/>
                </a:cubicBezTo>
                <a:lnTo>
                  <a:pt x="259304" y="26224"/>
                </a:lnTo>
                <a:cubicBezTo>
                  <a:pt x="294227" y="23184"/>
                  <a:pt x="333527" y="23564"/>
                  <a:pt x="370448" y="23754"/>
                </a:cubicBezTo>
                <a:cubicBezTo>
                  <a:pt x="527363" y="24514"/>
                  <a:pt x="684467" y="26604"/>
                  <a:pt x="841001" y="26699"/>
                </a:cubicBezTo>
                <a:cubicBezTo>
                  <a:pt x="911418" y="26699"/>
                  <a:pt x="981866" y="26477"/>
                  <a:pt x="1052346" y="26034"/>
                </a:cubicBezTo>
                <a:cubicBezTo>
                  <a:pt x="1052117" y="30243"/>
                  <a:pt x="1052117" y="34462"/>
                  <a:pt x="1052346" y="38671"/>
                </a:cubicBezTo>
                <a:cubicBezTo>
                  <a:pt x="1052346" y="39906"/>
                  <a:pt x="1052346" y="41141"/>
                  <a:pt x="1052346" y="42472"/>
                </a:cubicBezTo>
                <a:cubicBezTo>
                  <a:pt x="1052346" y="46462"/>
                  <a:pt x="1052346" y="50548"/>
                  <a:pt x="1052346" y="54634"/>
                </a:cubicBezTo>
                <a:cubicBezTo>
                  <a:pt x="1046922" y="69836"/>
                  <a:pt x="1053678" y="88174"/>
                  <a:pt x="1050253" y="103946"/>
                </a:cubicBezTo>
                <a:cubicBezTo>
                  <a:pt x="1052707" y="117482"/>
                  <a:pt x="1053537" y="131261"/>
                  <a:pt x="1052727" y="144993"/>
                </a:cubicBezTo>
                <a:cubicBezTo>
                  <a:pt x="1051966" y="203047"/>
                  <a:pt x="1049872" y="261101"/>
                  <a:pt x="1049777" y="319060"/>
                </a:cubicBezTo>
                <a:cubicBezTo>
                  <a:pt x="1049777" y="386330"/>
                  <a:pt x="1051585" y="453506"/>
                  <a:pt x="1051966" y="520776"/>
                </a:cubicBezTo>
                <a:cubicBezTo>
                  <a:pt x="1051966" y="592417"/>
                  <a:pt x="1051966" y="663964"/>
                  <a:pt x="1051966" y="735605"/>
                </a:cubicBezTo>
                <a:cubicBezTo>
                  <a:pt x="1051966" y="815322"/>
                  <a:pt x="1051204" y="895040"/>
                  <a:pt x="1053298" y="974852"/>
                </a:cubicBezTo>
                <a:cubicBezTo>
                  <a:pt x="1054820" y="1029391"/>
                  <a:pt x="1053298" y="1084499"/>
                  <a:pt x="1052061" y="1139323"/>
                </a:cubicBezTo>
                <a:cubicBezTo>
                  <a:pt x="1051658" y="1148496"/>
                  <a:pt x="1052750" y="1157674"/>
                  <a:pt x="1055296" y="1166497"/>
                </a:cubicBezTo>
                <a:cubicBezTo>
                  <a:pt x="890293" y="1166687"/>
                  <a:pt x="725575" y="1166307"/>
                  <a:pt x="560763" y="1168017"/>
                </a:cubicBezTo>
                <a:close/>
                <a:moveTo>
                  <a:pt x="1788294" y="1166212"/>
                </a:moveTo>
                <a:cubicBezTo>
                  <a:pt x="1594839" y="1166212"/>
                  <a:pt x="1401193" y="1166212"/>
                  <a:pt x="1207833" y="1166212"/>
                </a:cubicBezTo>
                <a:lnTo>
                  <a:pt x="1071663" y="1166212"/>
                </a:lnTo>
                <a:cubicBezTo>
                  <a:pt x="1072759" y="1158310"/>
                  <a:pt x="1073299" y="1150341"/>
                  <a:pt x="1073281" y="1142363"/>
                </a:cubicBezTo>
                <a:cubicBezTo>
                  <a:pt x="1075850" y="1059225"/>
                  <a:pt x="1075850" y="975897"/>
                  <a:pt x="1075660" y="892569"/>
                </a:cubicBezTo>
                <a:cubicBezTo>
                  <a:pt x="1075660" y="856559"/>
                  <a:pt x="1075660" y="820548"/>
                  <a:pt x="1075660" y="784537"/>
                </a:cubicBezTo>
                <a:cubicBezTo>
                  <a:pt x="1075245" y="781610"/>
                  <a:pt x="1075023" y="778658"/>
                  <a:pt x="1074994" y="775701"/>
                </a:cubicBezTo>
                <a:cubicBezTo>
                  <a:pt x="1074994" y="716127"/>
                  <a:pt x="1074994" y="656552"/>
                  <a:pt x="1074994" y="596978"/>
                </a:cubicBezTo>
                <a:cubicBezTo>
                  <a:pt x="1074994" y="581301"/>
                  <a:pt x="1074423" y="565718"/>
                  <a:pt x="1074137" y="550041"/>
                </a:cubicBezTo>
                <a:cubicBezTo>
                  <a:pt x="1073852" y="534363"/>
                  <a:pt x="1074137" y="520016"/>
                  <a:pt x="1073376" y="505194"/>
                </a:cubicBezTo>
                <a:cubicBezTo>
                  <a:pt x="1072234" y="450940"/>
                  <a:pt x="1072615" y="396402"/>
                  <a:pt x="1072424" y="342053"/>
                </a:cubicBezTo>
                <a:cubicBezTo>
                  <a:pt x="1072424" y="253405"/>
                  <a:pt x="1072424" y="164756"/>
                  <a:pt x="1071473" y="76012"/>
                </a:cubicBezTo>
                <a:cubicBezTo>
                  <a:pt x="1071473" y="59289"/>
                  <a:pt x="1073947" y="40951"/>
                  <a:pt x="1069284" y="25559"/>
                </a:cubicBezTo>
                <a:cubicBezTo>
                  <a:pt x="1174528" y="25559"/>
                  <a:pt x="1279772" y="24324"/>
                  <a:pt x="1385017" y="24134"/>
                </a:cubicBezTo>
                <a:cubicBezTo>
                  <a:pt x="1578567" y="23659"/>
                  <a:pt x="1772212" y="24134"/>
                  <a:pt x="1965477" y="23659"/>
                </a:cubicBezTo>
                <a:lnTo>
                  <a:pt x="2099839" y="23659"/>
                </a:lnTo>
                <a:cubicBezTo>
                  <a:pt x="2099509" y="28562"/>
                  <a:pt x="2099509" y="33482"/>
                  <a:pt x="2099839" y="38386"/>
                </a:cubicBezTo>
                <a:cubicBezTo>
                  <a:pt x="2099839" y="39526"/>
                  <a:pt x="2099839" y="40666"/>
                  <a:pt x="2099839" y="41807"/>
                </a:cubicBezTo>
                <a:cubicBezTo>
                  <a:pt x="2099839" y="45987"/>
                  <a:pt x="2099839" y="50168"/>
                  <a:pt x="2099363" y="54348"/>
                </a:cubicBezTo>
                <a:cubicBezTo>
                  <a:pt x="2093939" y="69551"/>
                  <a:pt x="2100696" y="87889"/>
                  <a:pt x="2097270" y="103661"/>
                </a:cubicBezTo>
                <a:cubicBezTo>
                  <a:pt x="2099676" y="117202"/>
                  <a:pt x="2100506" y="130976"/>
                  <a:pt x="2099744" y="144708"/>
                </a:cubicBezTo>
                <a:cubicBezTo>
                  <a:pt x="2098983" y="202762"/>
                  <a:pt x="2096889" y="260816"/>
                  <a:pt x="2096794" y="318775"/>
                </a:cubicBezTo>
                <a:cubicBezTo>
                  <a:pt x="2096794" y="386045"/>
                  <a:pt x="2098507" y="453221"/>
                  <a:pt x="2098983" y="520491"/>
                </a:cubicBezTo>
                <a:cubicBezTo>
                  <a:pt x="2098983" y="592132"/>
                  <a:pt x="2098983" y="663678"/>
                  <a:pt x="2098983" y="735320"/>
                </a:cubicBezTo>
                <a:cubicBezTo>
                  <a:pt x="2099459" y="815037"/>
                  <a:pt x="2098317" y="894755"/>
                  <a:pt x="2100410" y="974567"/>
                </a:cubicBezTo>
                <a:cubicBezTo>
                  <a:pt x="2101933" y="1029105"/>
                  <a:pt x="2099934" y="1084214"/>
                  <a:pt x="2099173" y="1139038"/>
                </a:cubicBezTo>
                <a:cubicBezTo>
                  <a:pt x="2098879" y="1147508"/>
                  <a:pt x="2099744" y="1155979"/>
                  <a:pt x="2101742" y="1164217"/>
                </a:cubicBezTo>
                <a:cubicBezTo>
                  <a:pt x="1998306" y="1165167"/>
                  <a:pt x="1893633" y="1165927"/>
                  <a:pt x="1788199" y="1166212"/>
                </a:cubicBezTo>
                <a:close/>
                <a:moveTo>
                  <a:pt x="3091951" y="1166972"/>
                </a:moveTo>
                <a:cubicBezTo>
                  <a:pt x="3077867" y="1166972"/>
                  <a:pt x="3063403" y="1166972"/>
                  <a:pt x="3048749" y="1166972"/>
                </a:cubicBezTo>
                <a:lnTo>
                  <a:pt x="3048749" y="1166972"/>
                </a:lnTo>
                <a:cubicBezTo>
                  <a:pt x="3007451" y="1161556"/>
                  <a:pt x="2957493" y="1168397"/>
                  <a:pt x="2914958" y="1164692"/>
                </a:cubicBezTo>
                <a:lnTo>
                  <a:pt x="2915529" y="1164692"/>
                </a:lnTo>
                <a:cubicBezTo>
                  <a:pt x="2880606" y="1167827"/>
                  <a:pt x="2841306" y="1167352"/>
                  <a:pt x="2804385" y="1167162"/>
                </a:cubicBezTo>
                <a:cubicBezTo>
                  <a:pt x="2647470" y="1166402"/>
                  <a:pt x="2490365" y="1164312"/>
                  <a:pt x="2333831" y="1164312"/>
                </a:cubicBezTo>
                <a:cubicBezTo>
                  <a:pt x="2262971" y="1164312"/>
                  <a:pt x="2192142" y="1164502"/>
                  <a:pt x="2121345" y="1164882"/>
                </a:cubicBezTo>
                <a:cubicBezTo>
                  <a:pt x="2122296" y="1157851"/>
                  <a:pt x="2122391" y="1149394"/>
                  <a:pt x="2122582" y="1143123"/>
                </a:cubicBezTo>
                <a:cubicBezTo>
                  <a:pt x="2125151" y="1059985"/>
                  <a:pt x="2125151" y="976657"/>
                  <a:pt x="2124961" y="893329"/>
                </a:cubicBezTo>
                <a:cubicBezTo>
                  <a:pt x="2124961" y="857319"/>
                  <a:pt x="2124961" y="821308"/>
                  <a:pt x="2124961" y="785297"/>
                </a:cubicBezTo>
                <a:cubicBezTo>
                  <a:pt x="2124961" y="782447"/>
                  <a:pt x="2124199" y="779407"/>
                  <a:pt x="2124199" y="776461"/>
                </a:cubicBezTo>
                <a:cubicBezTo>
                  <a:pt x="2124199" y="716855"/>
                  <a:pt x="2124390" y="657281"/>
                  <a:pt x="2124770" y="597738"/>
                </a:cubicBezTo>
                <a:cubicBezTo>
                  <a:pt x="2124770" y="582061"/>
                  <a:pt x="2124199" y="566478"/>
                  <a:pt x="2123914" y="550801"/>
                </a:cubicBezTo>
                <a:cubicBezTo>
                  <a:pt x="2123629" y="535123"/>
                  <a:pt x="2123914" y="520776"/>
                  <a:pt x="2123153" y="505954"/>
                </a:cubicBezTo>
                <a:cubicBezTo>
                  <a:pt x="2122011" y="451700"/>
                  <a:pt x="2122391" y="397162"/>
                  <a:pt x="2122201" y="342813"/>
                </a:cubicBezTo>
                <a:cubicBezTo>
                  <a:pt x="2122201" y="254165"/>
                  <a:pt x="2122201" y="165516"/>
                  <a:pt x="2121250" y="76772"/>
                </a:cubicBezTo>
                <a:cubicBezTo>
                  <a:pt x="2121250" y="59384"/>
                  <a:pt x="2123914" y="40191"/>
                  <a:pt x="2118490" y="24324"/>
                </a:cubicBezTo>
                <a:cubicBezTo>
                  <a:pt x="2283303" y="24324"/>
                  <a:pt x="2448211" y="24324"/>
                  <a:pt x="2613309" y="22994"/>
                </a:cubicBezTo>
                <a:cubicBezTo>
                  <a:pt x="2760803" y="21568"/>
                  <a:pt x="2909724" y="23469"/>
                  <a:pt x="3058075" y="24229"/>
                </a:cubicBezTo>
                <a:cubicBezTo>
                  <a:pt x="3102323" y="24229"/>
                  <a:pt x="3135438" y="22043"/>
                  <a:pt x="3150853" y="17388"/>
                </a:cubicBezTo>
                <a:cubicBezTo>
                  <a:pt x="3149407" y="24449"/>
                  <a:pt x="3149022" y="31686"/>
                  <a:pt x="3149711" y="38861"/>
                </a:cubicBezTo>
                <a:cubicBezTo>
                  <a:pt x="3149711" y="40001"/>
                  <a:pt x="3149711" y="41141"/>
                  <a:pt x="3149711" y="42282"/>
                </a:cubicBezTo>
                <a:cubicBezTo>
                  <a:pt x="3149711" y="46462"/>
                  <a:pt x="3149711" y="50643"/>
                  <a:pt x="3149236" y="54824"/>
                </a:cubicBezTo>
                <a:cubicBezTo>
                  <a:pt x="3143811" y="70026"/>
                  <a:pt x="3150568" y="88364"/>
                  <a:pt x="3147142" y="104136"/>
                </a:cubicBezTo>
                <a:cubicBezTo>
                  <a:pt x="3149564" y="117676"/>
                  <a:pt x="3150363" y="131455"/>
                  <a:pt x="3149521" y="145183"/>
                </a:cubicBezTo>
                <a:cubicBezTo>
                  <a:pt x="3148855" y="203237"/>
                  <a:pt x="3146761" y="261291"/>
                  <a:pt x="3146666" y="319250"/>
                </a:cubicBezTo>
                <a:cubicBezTo>
                  <a:pt x="3146666" y="386520"/>
                  <a:pt x="3148379" y="453696"/>
                  <a:pt x="3148855" y="520966"/>
                </a:cubicBezTo>
                <a:cubicBezTo>
                  <a:pt x="3149330" y="592607"/>
                  <a:pt x="3148855" y="664154"/>
                  <a:pt x="3148855" y="735795"/>
                </a:cubicBezTo>
                <a:cubicBezTo>
                  <a:pt x="3149330" y="815512"/>
                  <a:pt x="3148189" y="895230"/>
                  <a:pt x="3150282" y="975042"/>
                </a:cubicBezTo>
                <a:cubicBezTo>
                  <a:pt x="3151805" y="1029581"/>
                  <a:pt x="3149806" y="1084689"/>
                  <a:pt x="3149045" y="1139513"/>
                </a:cubicBezTo>
                <a:cubicBezTo>
                  <a:pt x="3148538" y="1149167"/>
                  <a:pt x="3149829" y="1158832"/>
                  <a:pt x="3152851" y="1168017"/>
                </a:cubicBezTo>
                <a:cubicBezTo>
                  <a:pt x="3132541" y="1166171"/>
                  <a:pt x="3112122" y="1165822"/>
                  <a:pt x="3091760" y="1166972"/>
                </a:cubicBezTo>
                <a:close/>
                <a:moveTo>
                  <a:pt x="3244869" y="113258"/>
                </a:moveTo>
                <a:cubicBezTo>
                  <a:pt x="3244361" y="193957"/>
                  <a:pt x="3243854" y="274656"/>
                  <a:pt x="3243346" y="355355"/>
                </a:cubicBezTo>
                <a:cubicBezTo>
                  <a:pt x="3243346" y="437195"/>
                  <a:pt x="3243092" y="519003"/>
                  <a:pt x="3242585" y="600779"/>
                </a:cubicBezTo>
                <a:cubicBezTo>
                  <a:pt x="3242585" y="764394"/>
                  <a:pt x="3242585" y="928105"/>
                  <a:pt x="3242585" y="1091910"/>
                </a:cubicBezTo>
                <a:lnTo>
                  <a:pt x="3242585" y="1250110"/>
                </a:lnTo>
                <a:cubicBezTo>
                  <a:pt x="3239764" y="1245824"/>
                  <a:pt x="3236580" y="1241787"/>
                  <a:pt x="3233069" y="1238043"/>
                </a:cubicBezTo>
                <a:cubicBezTo>
                  <a:pt x="3227645" y="1232437"/>
                  <a:pt x="3220889" y="1228542"/>
                  <a:pt x="3215084" y="1223126"/>
                </a:cubicBezTo>
                <a:cubicBezTo>
                  <a:pt x="3209280" y="1217710"/>
                  <a:pt x="3203380" y="1211439"/>
                  <a:pt x="3197195" y="1205833"/>
                </a:cubicBezTo>
                <a:cubicBezTo>
                  <a:pt x="3190941" y="1198883"/>
                  <a:pt x="3184061" y="1192522"/>
                  <a:pt x="3176641" y="1186830"/>
                </a:cubicBezTo>
                <a:cubicBezTo>
                  <a:pt x="3172411" y="1183713"/>
                  <a:pt x="3168825" y="1179809"/>
                  <a:pt x="3166078" y="1175333"/>
                </a:cubicBezTo>
                <a:cubicBezTo>
                  <a:pt x="3166943" y="1174337"/>
                  <a:pt x="3167592" y="1173172"/>
                  <a:pt x="3167982" y="1171913"/>
                </a:cubicBezTo>
                <a:cubicBezTo>
                  <a:pt x="3170343" y="1162247"/>
                  <a:pt x="3171400" y="1152309"/>
                  <a:pt x="3171122" y="1142363"/>
                </a:cubicBezTo>
                <a:cubicBezTo>
                  <a:pt x="3173691" y="1059225"/>
                  <a:pt x="3173691" y="975897"/>
                  <a:pt x="3173501" y="892569"/>
                </a:cubicBezTo>
                <a:cubicBezTo>
                  <a:pt x="3173501" y="856559"/>
                  <a:pt x="3173501" y="820548"/>
                  <a:pt x="3173501" y="784537"/>
                </a:cubicBezTo>
                <a:cubicBezTo>
                  <a:pt x="3173501" y="781687"/>
                  <a:pt x="3172739" y="778646"/>
                  <a:pt x="3172739" y="775701"/>
                </a:cubicBezTo>
                <a:cubicBezTo>
                  <a:pt x="3172739" y="716095"/>
                  <a:pt x="3172930" y="656521"/>
                  <a:pt x="3173310" y="596978"/>
                </a:cubicBezTo>
                <a:cubicBezTo>
                  <a:pt x="3173310" y="581301"/>
                  <a:pt x="3172739" y="565718"/>
                  <a:pt x="3172454" y="550041"/>
                </a:cubicBezTo>
                <a:cubicBezTo>
                  <a:pt x="3172168" y="534363"/>
                  <a:pt x="3171978" y="520016"/>
                  <a:pt x="3171693" y="505194"/>
                </a:cubicBezTo>
                <a:cubicBezTo>
                  <a:pt x="3170551" y="450940"/>
                  <a:pt x="3170931" y="396402"/>
                  <a:pt x="3170741" y="342053"/>
                </a:cubicBezTo>
                <a:cubicBezTo>
                  <a:pt x="3170741" y="253405"/>
                  <a:pt x="3170741" y="164756"/>
                  <a:pt x="3169789" y="76012"/>
                </a:cubicBezTo>
                <a:cubicBezTo>
                  <a:pt x="3170585" y="61733"/>
                  <a:pt x="3170426" y="47418"/>
                  <a:pt x="3169314" y="33160"/>
                </a:cubicBezTo>
                <a:lnTo>
                  <a:pt x="3169314" y="33160"/>
                </a:lnTo>
                <a:cubicBezTo>
                  <a:pt x="3174071" y="38956"/>
                  <a:pt x="3180162" y="45702"/>
                  <a:pt x="3186918" y="52923"/>
                </a:cubicBezTo>
                <a:cubicBezTo>
                  <a:pt x="3196434" y="62995"/>
                  <a:pt x="3206901" y="74112"/>
                  <a:pt x="3217463" y="84943"/>
                </a:cubicBezTo>
                <a:lnTo>
                  <a:pt x="3244869" y="1128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3;p16">
            <a:extLst>
              <a:ext uri="{FF2B5EF4-FFF2-40B4-BE49-F238E27FC236}">
                <a16:creationId xmlns:a16="http://schemas.microsoft.com/office/drawing/2014/main" id="{401E2D4E-4A70-FD74-904C-1E157E3B7AF3}"/>
              </a:ext>
            </a:extLst>
          </p:cNvPr>
          <p:cNvSpPr txBox="1"/>
          <p:nvPr/>
        </p:nvSpPr>
        <p:spPr>
          <a:xfrm>
            <a:off x="-8174587" y="2688995"/>
            <a:ext cx="21753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used code first to create the database schema from the codebase.</a:t>
            </a:r>
          </a:p>
        </p:txBody>
      </p:sp>
      <p:sp>
        <p:nvSpPr>
          <p:cNvPr id="47" name="Google Shape;85;p16">
            <a:extLst>
              <a:ext uri="{FF2B5EF4-FFF2-40B4-BE49-F238E27FC236}">
                <a16:creationId xmlns:a16="http://schemas.microsoft.com/office/drawing/2014/main" id="{825B67D2-39F2-64AD-BA3D-A13E2B19F2D4}"/>
              </a:ext>
            </a:extLst>
          </p:cNvPr>
          <p:cNvSpPr txBox="1"/>
          <p:nvPr/>
        </p:nvSpPr>
        <p:spPr>
          <a:xfrm>
            <a:off x="-5700878" y="2608165"/>
            <a:ext cx="2175300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database schema was automatically generated based on the classes and properties defined in the codebase.</a:t>
            </a:r>
          </a:p>
        </p:txBody>
      </p:sp>
      <p:sp>
        <p:nvSpPr>
          <p:cNvPr id="48" name="Google Shape;87;p16">
            <a:extLst>
              <a:ext uri="{FF2B5EF4-FFF2-40B4-BE49-F238E27FC236}">
                <a16:creationId xmlns:a16="http://schemas.microsoft.com/office/drawing/2014/main" id="{B31157E0-0FA5-5746-C059-CA73C1CA93A2}"/>
              </a:ext>
            </a:extLst>
          </p:cNvPr>
          <p:cNvSpPr txBox="1"/>
          <p:nvPr/>
        </p:nvSpPr>
        <p:spPr>
          <a:xfrm>
            <a:off x="-3227165" y="2624152"/>
            <a:ext cx="2175300" cy="994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approach helped to ensure consistency between the codebase and the database schema.</a:t>
            </a:r>
          </a:p>
        </p:txBody>
      </p:sp>
      <p:grpSp>
        <p:nvGrpSpPr>
          <p:cNvPr id="49" name="Google Shape;89;p16">
            <a:extLst>
              <a:ext uri="{FF2B5EF4-FFF2-40B4-BE49-F238E27FC236}">
                <a16:creationId xmlns:a16="http://schemas.microsoft.com/office/drawing/2014/main" id="{C17E3874-1226-4476-E6CD-445AB7249BFB}"/>
              </a:ext>
            </a:extLst>
          </p:cNvPr>
          <p:cNvGrpSpPr/>
          <p:nvPr/>
        </p:nvGrpSpPr>
        <p:grpSpPr>
          <a:xfrm>
            <a:off x="-7297659" y="1901619"/>
            <a:ext cx="458227" cy="502910"/>
            <a:chOff x="10756970" y="5512897"/>
            <a:chExt cx="408876" cy="440724"/>
          </a:xfrm>
        </p:grpSpPr>
        <p:sp>
          <p:nvSpPr>
            <p:cNvPr id="50" name="Google Shape;90;p16">
              <a:extLst>
                <a:ext uri="{FF2B5EF4-FFF2-40B4-BE49-F238E27FC236}">
                  <a16:creationId xmlns:a16="http://schemas.microsoft.com/office/drawing/2014/main" id="{E8E601F7-C717-B0D4-71A7-E7882DA7062D}"/>
                </a:ext>
              </a:extLst>
            </p:cNvPr>
            <p:cNvSpPr/>
            <p:nvPr/>
          </p:nvSpPr>
          <p:spPr>
            <a:xfrm>
              <a:off x="10891684" y="5844301"/>
              <a:ext cx="139448" cy="48204"/>
            </a:xfrm>
            <a:custGeom>
              <a:avLst/>
              <a:gdLst/>
              <a:ahLst/>
              <a:cxnLst/>
              <a:rect l="l" t="t" r="r" b="b"/>
              <a:pathLst>
                <a:path w="139448" h="48204" extrusionOk="0">
                  <a:moveTo>
                    <a:pt x="0" y="0"/>
                  </a:moveTo>
                  <a:lnTo>
                    <a:pt x="139448" y="0"/>
                  </a:lnTo>
                  <a:lnTo>
                    <a:pt x="139448" y="48204"/>
                  </a:lnTo>
                  <a:lnTo>
                    <a:pt x="0" y="48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1;p16">
              <a:extLst>
                <a:ext uri="{FF2B5EF4-FFF2-40B4-BE49-F238E27FC236}">
                  <a16:creationId xmlns:a16="http://schemas.microsoft.com/office/drawing/2014/main" id="{B98A9C9F-B280-BF7B-8E2C-6D95D00C0EF4}"/>
                </a:ext>
              </a:extLst>
            </p:cNvPr>
            <p:cNvSpPr/>
            <p:nvPr/>
          </p:nvSpPr>
          <p:spPr>
            <a:xfrm>
              <a:off x="10912122" y="5918329"/>
              <a:ext cx="98572" cy="35292"/>
            </a:xfrm>
            <a:custGeom>
              <a:avLst/>
              <a:gdLst/>
              <a:ahLst/>
              <a:cxnLst/>
              <a:rect l="l" t="t" r="r" b="b"/>
              <a:pathLst>
                <a:path w="98572" h="35292" extrusionOk="0">
                  <a:moveTo>
                    <a:pt x="49286" y="35292"/>
                  </a:moveTo>
                  <a:cubicBezTo>
                    <a:pt x="72130" y="35292"/>
                    <a:pt x="91571" y="20502"/>
                    <a:pt x="98573" y="0"/>
                  </a:cubicBezTo>
                  <a:lnTo>
                    <a:pt x="0" y="0"/>
                  </a:lnTo>
                  <a:cubicBezTo>
                    <a:pt x="7002" y="20502"/>
                    <a:pt x="26443" y="35292"/>
                    <a:pt x="49286" y="35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2;p16">
              <a:extLst>
                <a:ext uri="{FF2B5EF4-FFF2-40B4-BE49-F238E27FC236}">
                  <a16:creationId xmlns:a16="http://schemas.microsoft.com/office/drawing/2014/main" id="{95FE813F-82C2-BC1A-911A-34C096D19386}"/>
                </a:ext>
              </a:extLst>
            </p:cNvPr>
            <p:cNvSpPr/>
            <p:nvPr/>
          </p:nvSpPr>
          <p:spPr>
            <a:xfrm>
              <a:off x="10835085" y="5590368"/>
              <a:ext cx="252644" cy="228109"/>
            </a:xfrm>
            <a:custGeom>
              <a:avLst/>
              <a:gdLst/>
              <a:ahLst/>
              <a:cxnLst/>
              <a:rect l="l" t="t" r="r" b="b"/>
              <a:pathLst>
                <a:path w="252644" h="228109" extrusionOk="0">
                  <a:moveTo>
                    <a:pt x="125415" y="4"/>
                  </a:moveTo>
                  <a:cubicBezTo>
                    <a:pt x="57054" y="485"/>
                    <a:pt x="-9" y="57726"/>
                    <a:pt x="0" y="126339"/>
                  </a:cubicBezTo>
                  <a:cubicBezTo>
                    <a:pt x="5" y="164376"/>
                    <a:pt x="16908" y="200019"/>
                    <a:pt x="46374" y="224130"/>
                  </a:cubicBezTo>
                  <a:cubicBezTo>
                    <a:pt x="47857" y="225344"/>
                    <a:pt x="49200" y="226678"/>
                    <a:pt x="50392" y="228110"/>
                  </a:cubicBezTo>
                  <a:lnTo>
                    <a:pt x="202029" y="228110"/>
                  </a:lnTo>
                  <a:cubicBezTo>
                    <a:pt x="203048" y="226925"/>
                    <a:pt x="204174" y="225822"/>
                    <a:pt x="205415" y="224825"/>
                  </a:cubicBezTo>
                  <a:cubicBezTo>
                    <a:pt x="235431" y="200696"/>
                    <a:pt x="252645" y="164793"/>
                    <a:pt x="252645" y="126322"/>
                  </a:cubicBezTo>
                  <a:cubicBezTo>
                    <a:pt x="252645" y="56023"/>
                    <a:pt x="195447" y="-516"/>
                    <a:pt x="125415" y="4"/>
                  </a:cubicBezTo>
                  <a:close/>
                  <a:moveTo>
                    <a:pt x="184164" y="114357"/>
                  </a:moveTo>
                  <a:lnTo>
                    <a:pt x="134238" y="153093"/>
                  </a:lnTo>
                  <a:cubicBezTo>
                    <a:pt x="125771" y="159662"/>
                    <a:pt x="113411" y="153613"/>
                    <a:pt x="113411" y="142891"/>
                  </a:cubicBezTo>
                  <a:lnTo>
                    <a:pt x="113411" y="130516"/>
                  </a:lnTo>
                  <a:lnTo>
                    <a:pt x="84312" y="153093"/>
                  </a:lnTo>
                  <a:cubicBezTo>
                    <a:pt x="78686" y="157459"/>
                    <a:pt x="70573" y="156448"/>
                    <a:pt x="66196" y="150806"/>
                  </a:cubicBezTo>
                  <a:cubicBezTo>
                    <a:pt x="61824" y="145173"/>
                    <a:pt x="62848" y="137061"/>
                    <a:pt x="68482" y="132690"/>
                  </a:cubicBezTo>
                  <a:lnTo>
                    <a:pt x="118408" y="93955"/>
                  </a:lnTo>
                  <a:cubicBezTo>
                    <a:pt x="126875" y="87385"/>
                    <a:pt x="139235" y="93434"/>
                    <a:pt x="139235" y="104156"/>
                  </a:cubicBezTo>
                  <a:lnTo>
                    <a:pt x="139235" y="116531"/>
                  </a:lnTo>
                  <a:lnTo>
                    <a:pt x="168334" y="93955"/>
                  </a:lnTo>
                  <a:cubicBezTo>
                    <a:pt x="173968" y="89583"/>
                    <a:pt x="182079" y="90607"/>
                    <a:pt x="186450" y="96241"/>
                  </a:cubicBezTo>
                  <a:cubicBezTo>
                    <a:pt x="190822" y="101875"/>
                    <a:pt x="189798" y="109986"/>
                    <a:pt x="184164" y="114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3;p16">
              <a:extLst>
                <a:ext uri="{FF2B5EF4-FFF2-40B4-BE49-F238E27FC236}">
                  <a16:creationId xmlns:a16="http://schemas.microsoft.com/office/drawing/2014/main" id="{847C19A6-D7BE-7B82-4DAF-FA59FB11EE1A}"/>
                </a:ext>
              </a:extLst>
            </p:cNvPr>
            <p:cNvGrpSpPr/>
            <p:nvPr/>
          </p:nvGrpSpPr>
          <p:grpSpPr>
            <a:xfrm>
              <a:off x="10756970" y="5512897"/>
              <a:ext cx="408876" cy="290647"/>
              <a:chOff x="10756970" y="5512897"/>
              <a:chExt cx="408876" cy="290647"/>
            </a:xfrm>
          </p:grpSpPr>
          <p:sp>
            <p:nvSpPr>
              <p:cNvPr id="54" name="Google Shape;94;p16">
                <a:extLst>
                  <a:ext uri="{FF2B5EF4-FFF2-40B4-BE49-F238E27FC236}">
                    <a16:creationId xmlns:a16="http://schemas.microsoft.com/office/drawing/2014/main" id="{98545770-34EF-B968-9025-D03AD9BD98C2}"/>
                  </a:ext>
                </a:extLst>
              </p:cNvPr>
              <p:cNvSpPr/>
              <p:nvPr/>
            </p:nvSpPr>
            <p:spPr>
              <a:xfrm>
                <a:off x="10948496" y="5512897"/>
                <a:ext cx="25823" cy="52508"/>
              </a:xfrm>
              <a:custGeom>
                <a:avLst/>
                <a:gdLst/>
                <a:ahLst/>
                <a:cxnLst/>
                <a:rect l="l" t="t" r="r" b="b"/>
                <a:pathLst>
                  <a:path w="25823" h="52508" extrusionOk="0">
                    <a:moveTo>
                      <a:pt x="12912" y="0"/>
                    </a:moveTo>
                    <a:cubicBezTo>
                      <a:pt x="5781" y="0"/>
                      <a:pt x="0" y="5781"/>
                      <a:pt x="0" y="12912"/>
                    </a:cubicBezTo>
                    <a:lnTo>
                      <a:pt x="0" y="39596"/>
                    </a:lnTo>
                    <a:cubicBezTo>
                      <a:pt x="0" y="46727"/>
                      <a:pt x="5781" y="52508"/>
                      <a:pt x="12912" y="52508"/>
                    </a:cubicBezTo>
                    <a:cubicBezTo>
                      <a:pt x="20043" y="52508"/>
                      <a:pt x="25824" y="46727"/>
                      <a:pt x="25824" y="39596"/>
                    </a:cubicBezTo>
                    <a:lnTo>
                      <a:pt x="25824" y="12912"/>
                    </a:lnTo>
                    <a:cubicBezTo>
                      <a:pt x="25824" y="5781"/>
                      <a:pt x="20043" y="0"/>
                      <a:pt x="12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95;p16">
                <a:extLst>
                  <a:ext uri="{FF2B5EF4-FFF2-40B4-BE49-F238E27FC236}">
                    <a16:creationId xmlns:a16="http://schemas.microsoft.com/office/drawing/2014/main" id="{42A54477-B0A5-F72A-C0C2-2BF6AAD7E1C8}"/>
                  </a:ext>
                </a:extLst>
              </p:cNvPr>
              <p:cNvSpPr/>
              <p:nvPr/>
            </p:nvSpPr>
            <p:spPr>
              <a:xfrm>
                <a:off x="10813067" y="5568994"/>
                <a:ext cx="44692" cy="44692"/>
              </a:xfrm>
              <a:custGeom>
                <a:avLst/>
                <a:gdLst/>
                <a:ahLst/>
                <a:cxnLst/>
                <a:rect l="l" t="t" r="r" b="b"/>
                <a:pathLst>
                  <a:path w="44692" h="44692" extrusionOk="0">
                    <a:moveTo>
                      <a:pt x="22042" y="3782"/>
                    </a:moveTo>
                    <a:cubicBezTo>
                      <a:pt x="17000" y="-1261"/>
                      <a:pt x="8824" y="-1261"/>
                      <a:pt x="3782" y="3782"/>
                    </a:cubicBezTo>
                    <a:cubicBezTo>
                      <a:pt x="-1261" y="8824"/>
                      <a:pt x="-1261" y="16999"/>
                      <a:pt x="3782" y="22042"/>
                    </a:cubicBezTo>
                    <a:lnTo>
                      <a:pt x="22650" y="40910"/>
                    </a:lnTo>
                    <a:cubicBezTo>
                      <a:pt x="27692" y="45953"/>
                      <a:pt x="35868" y="45954"/>
                      <a:pt x="40910" y="40910"/>
                    </a:cubicBezTo>
                    <a:cubicBezTo>
                      <a:pt x="45953" y="35868"/>
                      <a:pt x="45953" y="27693"/>
                      <a:pt x="40910" y="226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96;p16">
                <a:extLst>
                  <a:ext uri="{FF2B5EF4-FFF2-40B4-BE49-F238E27FC236}">
                    <a16:creationId xmlns:a16="http://schemas.microsoft.com/office/drawing/2014/main" id="{E0FA5B61-8630-3EB6-5CE6-56492F6BD9CA}"/>
                  </a:ext>
                </a:extLst>
              </p:cNvPr>
              <p:cNvSpPr/>
              <p:nvPr/>
            </p:nvSpPr>
            <p:spPr>
              <a:xfrm>
                <a:off x="10756970" y="5704423"/>
                <a:ext cx="52508" cy="25823"/>
              </a:xfrm>
              <a:custGeom>
                <a:avLst/>
                <a:gdLst/>
                <a:ahLst/>
                <a:cxnLst/>
                <a:rect l="l" t="t" r="r" b="b"/>
                <a:pathLst>
                  <a:path w="52508" h="25823" extrusionOk="0">
                    <a:moveTo>
                      <a:pt x="52508" y="12912"/>
                    </a:moveTo>
                    <a:cubicBezTo>
                      <a:pt x="52508" y="5781"/>
                      <a:pt x="46727" y="0"/>
                      <a:pt x="39596" y="0"/>
                    </a:cubicBezTo>
                    <a:lnTo>
                      <a:pt x="12912" y="0"/>
                    </a:lnTo>
                    <a:cubicBezTo>
                      <a:pt x="5781" y="0"/>
                      <a:pt x="0" y="5781"/>
                      <a:pt x="0" y="12912"/>
                    </a:cubicBezTo>
                    <a:cubicBezTo>
                      <a:pt x="0" y="20043"/>
                      <a:pt x="5781" y="25824"/>
                      <a:pt x="12912" y="25824"/>
                    </a:cubicBezTo>
                    <a:lnTo>
                      <a:pt x="39596" y="25824"/>
                    </a:lnTo>
                    <a:cubicBezTo>
                      <a:pt x="46727" y="25824"/>
                      <a:pt x="52508" y="20043"/>
                      <a:pt x="52508" y="129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7;p16">
                <a:extLst>
                  <a:ext uri="{FF2B5EF4-FFF2-40B4-BE49-F238E27FC236}">
                    <a16:creationId xmlns:a16="http://schemas.microsoft.com/office/drawing/2014/main" id="{89CDE0E0-302D-EEBB-8F93-A3EEEAE8558A}"/>
                  </a:ext>
                </a:extLst>
              </p:cNvPr>
              <p:cNvSpPr/>
              <p:nvPr/>
            </p:nvSpPr>
            <p:spPr>
              <a:xfrm>
                <a:off x="11113338" y="5704423"/>
                <a:ext cx="52508" cy="25823"/>
              </a:xfrm>
              <a:custGeom>
                <a:avLst/>
                <a:gdLst/>
                <a:ahLst/>
                <a:cxnLst/>
                <a:rect l="l" t="t" r="r" b="b"/>
                <a:pathLst>
                  <a:path w="52508" h="25823" extrusionOk="0">
                    <a:moveTo>
                      <a:pt x="39596" y="0"/>
                    </a:moveTo>
                    <a:lnTo>
                      <a:pt x="12912" y="0"/>
                    </a:lnTo>
                    <a:cubicBezTo>
                      <a:pt x="5781" y="0"/>
                      <a:pt x="0" y="5781"/>
                      <a:pt x="0" y="12912"/>
                    </a:cubicBezTo>
                    <a:cubicBezTo>
                      <a:pt x="0" y="20043"/>
                      <a:pt x="5781" y="25824"/>
                      <a:pt x="12912" y="25824"/>
                    </a:cubicBezTo>
                    <a:lnTo>
                      <a:pt x="39596" y="25824"/>
                    </a:lnTo>
                    <a:cubicBezTo>
                      <a:pt x="46727" y="25824"/>
                      <a:pt x="52508" y="20043"/>
                      <a:pt x="52508" y="12912"/>
                    </a:cubicBezTo>
                    <a:cubicBezTo>
                      <a:pt x="52508" y="5781"/>
                      <a:pt x="46727" y="0"/>
                      <a:pt x="39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98;p16">
                <a:extLst>
                  <a:ext uri="{FF2B5EF4-FFF2-40B4-BE49-F238E27FC236}">
                    <a16:creationId xmlns:a16="http://schemas.microsoft.com/office/drawing/2014/main" id="{AB5492D6-C7A4-797C-6B88-5795C95BCC00}"/>
                  </a:ext>
                </a:extLst>
              </p:cNvPr>
              <p:cNvSpPr/>
              <p:nvPr/>
            </p:nvSpPr>
            <p:spPr>
              <a:xfrm>
                <a:off x="11100786" y="5767501"/>
                <a:ext cx="50483" cy="36043"/>
              </a:xfrm>
              <a:custGeom>
                <a:avLst/>
                <a:gdLst/>
                <a:ahLst/>
                <a:cxnLst/>
                <a:rect l="l" t="t" r="r" b="b"/>
                <a:pathLst>
                  <a:path w="50483" h="36043" extrusionOk="0">
                    <a:moveTo>
                      <a:pt x="42510" y="11198"/>
                    </a:moveTo>
                    <a:lnTo>
                      <a:pt x="17857" y="987"/>
                    </a:lnTo>
                    <a:cubicBezTo>
                      <a:pt x="11269" y="-1743"/>
                      <a:pt x="3716" y="1386"/>
                      <a:pt x="986" y="7974"/>
                    </a:cubicBezTo>
                    <a:cubicBezTo>
                      <a:pt x="-1743" y="14563"/>
                      <a:pt x="1386" y="22115"/>
                      <a:pt x="7974" y="24845"/>
                    </a:cubicBezTo>
                    <a:lnTo>
                      <a:pt x="32627" y="35057"/>
                    </a:lnTo>
                    <a:cubicBezTo>
                      <a:pt x="39241" y="37797"/>
                      <a:pt x="46779" y="34631"/>
                      <a:pt x="49498" y="28069"/>
                    </a:cubicBezTo>
                    <a:cubicBezTo>
                      <a:pt x="52226" y="21479"/>
                      <a:pt x="49098" y="13927"/>
                      <a:pt x="42510" y="11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99;p16">
                <a:extLst>
                  <a:ext uri="{FF2B5EF4-FFF2-40B4-BE49-F238E27FC236}">
                    <a16:creationId xmlns:a16="http://schemas.microsoft.com/office/drawing/2014/main" id="{CC760C51-E1E2-02F7-B1C1-F812B57A236A}"/>
                  </a:ext>
                </a:extLst>
              </p:cNvPr>
              <p:cNvSpPr/>
              <p:nvPr/>
            </p:nvSpPr>
            <p:spPr>
              <a:xfrm>
                <a:off x="10875198" y="5527473"/>
                <a:ext cx="36042" cy="50483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50483" extrusionOk="0">
                    <a:moveTo>
                      <a:pt x="24845" y="7974"/>
                    </a:moveTo>
                    <a:cubicBezTo>
                      <a:pt x="22115" y="1386"/>
                      <a:pt x="14563" y="-1742"/>
                      <a:pt x="7974" y="986"/>
                    </a:cubicBezTo>
                    <a:cubicBezTo>
                      <a:pt x="1386" y="3714"/>
                      <a:pt x="-1743" y="11268"/>
                      <a:pt x="986" y="17856"/>
                    </a:cubicBezTo>
                    <a:lnTo>
                      <a:pt x="11198" y="42509"/>
                    </a:lnTo>
                    <a:cubicBezTo>
                      <a:pt x="13923" y="49088"/>
                      <a:pt x="21470" y="52230"/>
                      <a:pt x="28068" y="49497"/>
                    </a:cubicBezTo>
                    <a:cubicBezTo>
                      <a:pt x="34657" y="46769"/>
                      <a:pt x="37785" y="39215"/>
                      <a:pt x="35056" y="326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00;p16">
                <a:extLst>
                  <a:ext uri="{FF2B5EF4-FFF2-40B4-BE49-F238E27FC236}">
                    <a16:creationId xmlns:a16="http://schemas.microsoft.com/office/drawing/2014/main" id="{86DDBD90-951D-97D8-AA74-E251C8017E72}"/>
                  </a:ext>
                </a:extLst>
              </p:cNvPr>
              <p:cNvSpPr/>
              <p:nvPr/>
            </p:nvSpPr>
            <p:spPr>
              <a:xfrm>
                <a:off x="10771545" y="5631125"/>
                <a:ext cx="50483" cy="36043"/>
              </a:xfrm>
              <a:custGeom>
                <a:avLst/>
                <a:gdLst/>
                <a:ahLst/>
                <a:cxnLst/>
                <a:rect l="l" t="t" r="r" b="b"/>
                <a:pathLst>
                  <a:path w="50483" h="36043" extrusionOk="0">
                    <a:moveTo>
                      <a:pt x="42510" y="11198"/>
                    </a:moveTo>
                    <a:lnTo>
                      <a:pt x="17857" y="987"/>
                    </a:lnTo>
                    <a:cubicBezTo>
                      <a:pt x="11268" y="-1743"/>
                      <a:pt x="3716" y="1386"/>
                      <a:pt x="986" y="7974"/>
                    </a:cubicBezTo>
                    <a:cubicBezTo>
                      <a:pt x="-1743" y="14563"/>
                      <a:pt x="1386" y="22116"/>
                      <a:pt x="7974" y="24845"/>
                    </a:cubicBezTo>
                    <a:lnTo>
                      <a:pt x="32627" y="35057"/>
                    </a:lnTo>
                    <a:cubicBezTo>
                      <a:pt x="39241" y="37797"/>
                      <a:pt x="46779" y="34631"/>
                      <a:pt x="49498" y="28069"/>
                    </a:cubicBezTo>
                    <a:cubicBezTo>
                      <a:pt x="52226" y="21480"/>
                      <a:pt x="49098" y="13927"/>
                      <a:pt x="42510" y="11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01;p16">
                <a:extLst>
                  <a:ext uri="{FF2B5EF4-FFF2-40B4-BE49-F238E27FC236}">
                    <a16:creationId xmlns:a16="http://schemas.microsoft.com/office/drawing/2014/main" id="{98EDC1B2-6F66-767C-9025-6CBFF0F5D0D7}"/>
                  </a:ext>
                </a:extLst>
              </p:cNvPr>
              <p:cNvSpPr/>
              <p:nvPr/>
            </p:nvSpPr>
            <p:spPr>
              <a:xfrm>
                <a:off x="11065057" y="5568994"/>
                <a:ext cx="44691" cy="44692"/>
              </a:xfrm>
              <a:custGeom>
                <a:avLst/>
                <a:gdLst/>
                <a:ahLst/>
                <a:cxnLst/>
                <a:rect l="l" t="t" r="r" b="b"/>
                <a:pathLst>
                  <a:path w="44691" h="44692" extrusionOk="0">
                    <a:moveTo>
                      <a:pt x="40910" y="3782"/>
                    </a:moveTo>
                    <a:cubicBezTo>
                      <a:pt x="35869" y="-1261"/>
                      <a:pt x="27693" y="-1261"/>
                      <a:pt x="22650" y="3782"/>
                    </a:cubicBezTo>
                    <a:lnTo>
                      <a:pt x="3782" y="22650"/>
                    </a:lnTo>
                    <a:cubicBezTo>
                      <a:pt x="-1261" y="27693"/>
                      <a:pt x="-1261" y="35868"/>
                      <a:pt x="3782" y="40910"/>
                    </a:cubicBezTo>
                    <a:cubicBezTo>
                      <a:pt x="8824" y="45953"/>
                      <a:pt x="16999" y="45954"/>
                      <a:pt x="22042" y="40910"/>
                    </a:cubicBezTo>
                    <a:lnTo>
                      <a:pt x="40910" y="22042"/>
                    </a:lnTo>
                    <a:cubicBezTo>
                      <a:pt x="45952" y="16998"/>
                      <a:pt x="45952" y="8824"/>
                      <a:pt x="40910" y="37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02;p16">
                <a:extLst>
                  <a:ext uri="{FF2B5EF4-FFF2-40B4-BE49-F238E27FC236}">
                    <a16:creationId xmlns:a16="http://schemas.microsoft.com/office/drawing/2014/main" id="{CA30CABE-A577-CF89-42EA-FB6B72D43118}"/>
                  </a:ext>
                </a:extLst>
              </p:cNvPr>
              <p:cNvSpPr/>
              <p:nvPr/>
            </p:nvSpPr>
            <p:spPr>
              <a:xfrm>
                <a:off x="11011574" y="5527473"/>
                <a:ext cx="36042" cy="50484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50484" extrusionOk="0">
                    <a:moveTo>
                      <a:pt x="28068" y="986"/>
                    </a:moveTo>
                    <a:cubicBezTo>
                      <a:pt x="21480" y="-1742"/>
                      <a:pt x="13927" y="1385"/>
                      <a:pt x="11198" y="7974"/>
                    </a:cubicBezTo>
                    <a:lnTo>
                      <a:pt x="986" y="32627"/>
                    </a:lnTo>
                    <a:cubicBezTo>
                      <a:pt x="-1743" y="39215"/>
                      <a:pt x="1386" y="46768"/>
                      <a:pt x="7974" y="49497"/>
                    </a:cubicBezTo>
                    <a:cubicBezTo>
                      <a:pt x="14588" y="52236"/>
                      <a:pt x="22125" y="49072"/>
                      <a:pt x="24845" y="42510"/>
                    </a:cubicBezTo>
                    <a:lnTo>
                      <a:pt x="35056" y="17856"/>
                    </a:lnTo>
                    <a:cubicBezTo>
                      <a:pt x="37785" y="11267"/>
                      <a:pt x="34657" y="3715"/>
                      <a:pt x="28068" y="9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03;p16">
                <a:extLst>
                  <a:ext uri="{FF2B5EF4-FFF2-40B4-BE49-F238E27FC236}">
                    <a16:creationId xmlns:a16="http://schemas.microsoft.com/office/drawing/2014/main" id="{E9841E07-6F37-A536-8581-7459EE4AB495}"/>
                  </a:ext>
                </a:extLst>
              </p:cNvPr>
              <p:cNvSpPr/>
              <p:nvPr/>
            </p:nvSpPr>
            <p:spPr>
              <a:xfrm>
                <a:off x="10771546" y="5767501"/>
                <a:ext cx="50483" cy="36043"/>
              </a:xfrm>
              <a:custGeom>
                <a:avLst/>
                <a:gdLst/>
                <a:ahLst/>
                <a:cxnLst/>
                <a:rect l="l" t="t" r="r" b="b"/>
                <a:pathLst>
                  <a:path w="50483" h="36043" extrusionOk="0">
                    <a:moveTo>
                      <a:pt x="32627" y="987"/>
                    </a:moveTo>
                    <a:lnTo>
                      <a:pt x="7974" y="11198"/>
                    </a:lnTo>
                    <a:cubicBezTo>
                      <a:pt x="1386" y="13927"/>
                      <a:pt x="-1743" y="21481"/>
                      <a:pt x="986" y="28069"/>
                    </a:cubicBezTo>
                    <a:cubicBezTo>
                      <a:pt x="3711" y="34646"/>
                      <a:pt x="11259" y="37791"/>
                      <a:pt x="17857" y="35057"/>
                    </a:cubicBezTo>
                    <a:lnTo>
                      <a:pt x="42510" y="24845"/>
                    </a:lnTo>
                    <a:cubicBezTo>
                      <a:pt x="49098" y="22117"/>
                      <a:pt x="52226" y="14563"/>
                      <a:pt x="49498" y="7975"/>
                    </a:cubicBezTo>
                    <a:cubicBezTo>
                      <a:pt x="46768" y="1386"/>
                      <a:pt x="39216" y="-1744"/>
                      <a:pt x="32627" y="9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04;p16">
                <a:extLst>
                  <a:ext uri="{FF2B5EF4-FFF2-40B4-BE49-F238E27FC236}">
                    <a16:creationId xmlns:a16="http://schemas.microsoft.com/office/drawing/2014/main" id="{3D855F1E-1B15-BFB3-BD49-8F25E56932A7}"/>
                  </a:ext>
                </a:extLst>
              </p:cNvPr>
              <p:cNvSpPr/>
              <p:nvPr/>
            </p:nvSpPr>
            <p:spPr>
              <a:xfrm>
                <a:off x="11100786" y="5631125"/>
                <a:ext cx="50483" cy="36043"/>
              </a:xfrm>
              <a:custGeom>
                <a:avLst/>
                <a:gdLst/>
                <a:ahLst/>
                <a:cxnLst/>
                <a:rect l="l" t="t" r="r" b="b"/>
                <a:pathLst>
                  <a:path w="50483" h="36043" extrusionOk="0">
                    <a:moveTo>
                      <a:pt x="986" y="28069"/>
                    </a:moveTo>
                    <a:cubicBezTo>
                      <a:pt x="3710" y="34646"/>
                      <a:pt x="11258" y="37791"/>
                      <a:pt x="17856" y="35057"/>
                    </a:cubicBezTo>
                    <a:lnTo>
                      <a:pt x="42509" y="24845"/>
                    </a:lnTo>
                    <a:cubicBezTo>
                      <a:pt x="49098" y="22116"/>
                      <a:pt x="52226" y="14563"/>
                      <a:pt x="49497" y="7974"/>
                    </a:cubicBezTo>
                    <a:cubicBezTo>
                      <a:pt x="46769" y="1386"/>
                      <a:pt x="39216" y="-1743"/>
                      <a:pt x="32627" y="987"/>
                    </a:cubicBezTo>
                    <a:lnTo>
                      <a:pt x="7974" y="11198"/>
                    </a:lnTo>
                    <a:cubicBezTo>
                      <a:pt x="1386" y="13927"/>
                      <a:pt x="-1742" y="21480"/>
                      <a:pt x="986" y="280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" name="Google Shape;105;p16">
            <a:extLst>
              <a:ext uri="{FF2B5EF4-FFF2-40B4-BE49-F238E27FC236}">
                <a16:creationId xmlns:a16="http://schemas.microsoft.com/office/drawing/2014/main" id="{384DF801-0C3E-91F9-9D38-89DA2CBC418F}"/>
              </a:ext>
            </a:extLst>
          </p:cNvPr>
          <p:cNvGrpSpPr/>
          <p:nvPr/>
        </p:nvGrpSpPr>
        <p:grpSpPr>
          <a:xfrm>
            <a:off x="-4865184" y="1901620"/>
            <a:ext cx="502911" cy="502910"/>
            <a:chOff x="10741045" y="3566844"/>
            <a:chExt cx="440725" cy="440724"/>
          </a:xfrm>
        </p:grpSpPr>
        <p:sp>
          <p:nvSpPr>
            <p:cNvPr id="66" name="Google Shape;106;p16">
              <a:extLst>
                <a:ext uri="{FF2B5EF4-FFF2-40B4-BE49-F238E27FC236}">
                  <a16:creationId xmlns:a16="http://schemas.microsoft.com/office/drawing/2014/main" id="{3BD07AFE-71DC-0AAA-5A9D-4BEE4CAD9400}"/>
                </a:ext>
              </a:extLst>
            </p:cNvPr>
            <p:cNvSpPr/>
            <p:nvPr/>
          </p:nvSpPr>
          <p:spPr>
            <a:xfrm>
              <a:off x="11104299" y="3566847"/>
              <a:ext cx="77471" cy="232410"/>
            </a:xfrm>
            <a:custGeom>
              <a:avLst/>
              <a:gdLst/>
              <a:ahLst/>
              <a:cxnLst/>
              <a:rect l="l" t="t" r="r" b="b"/>
              <a:pathLst>
                <a:path w="77471" h="232410" extrusionOk="0">
                  <a:moveTo>
                    <a:pt x="76117" y="59660"/>
                  </a:moveTo>
                  <a:lnTo>
                    <a:pt x="49963" y="7152"/>
                  </a:lnTo>
                  <a:cubicBezTo>
                    <a:pt x="45179" y="-2450"/>
                    <a:pt x="31464" y="-2357"/>
                    <a:pt x="26790" y="7269"/>
                  </a:cubicBezTo>
                  <a:lnTo>
                    <a:pt x="1298" y="59778"/>
                  </a:lnTo>
                  <a:cubicBezTo>
                    <a:pt x="444" y="61535"/>
                    <a:pt x="0" y="63464"/>
                    <a:pt x="0" y="65417"/>
                  </a:cubicBezTo>
                  <a:lnTo>
                    <a:pt x="0" y="232410"/>
                  </a:lnTo>
                  <a:lnTo>
                    <a:pt x="77471" y="232410"/>
                  </a:lnTo>
                  <a:lnTo>
                    <a:pt x="77471" y="65417"/>
                  </a:lnTo>
                  <a:cubicBezTo>
                    <a:pt x="77471" y="63419"/>
                    <a:pt x="77008" y="61449"/>
                    <a:pt x="76117" y="59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07;p16">
              <a:extLst>
                <a:ext uri="{FF2B5EF4-FFF2-40B4-BE49-F238E27FC236}">
                  <a16:creationId xmlns:a16="http://schemas.microsoft.com/office/drawing/2014/main" id="{72F7FBF8-4BAA-F4C0-4E23-C6CC6795CCC8}"/>
                </a:ext>
              </a:extLst>
            </p:cNvPr>
            <p:cNvSpPr/>
            <p:nvPr/>
          </p:nvSpPr>
          <p:spPr>
            <a:xfrm>
              <a:off x="11104299" y="3825081"/>
              <a:ext cx="77471" cy="65420"/>
            </a:xfrm>
            <a:custGeom>
              <a:avLst/>
              <a:gdLst/>
              <a:ahLst/>
              <a:cxnLst/>
              <a:rect l="l" t="t" r="r" b="b"/>
              <a:pathLst>
                <a:path w="77471" h="65420" extrusionOk="0">
                  <a:moveTo>
                    <a:pt x="0" y="52508"/>
                  </a:moveTo>
                  <a:cubicBezTo>
                    <a:pt x="0" y="59639"/>
                    <a:pt x="5781" y="65420"/>
                    <a:pt x="12912" y="65420"/>
                  </a:cubicBezTo>
                  <a:lnTo>
                    <a:pt x="64559" y="65420"/>
                  </a:lnTo>
                  <a:cubicBezTo>
                    <a:pt x="71690" y="65420"/>
                    <a:pt x="77471" y="59639"/>
                    <a:pt x="77471" y="52508"/>
                  </a:cubicBezTo>
                  <a:lnTo>
                    <a:pt x="774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8;p16">
              <a:extLst>
                <a:ext uri="{FF2B5EF4-FFF2-40B4-BE49-F238E27FC236}">
                  <a16:creationId xmlns:a16="http://schemas.microsoft.com/office/drawing/2014/main" id="{1BDF95FE-9499-CB35-4692-CB6A643CE386}"/>
                </a:ext>
              </a:extLst>
            </p:cNvPr>
            <p:cNvSpPr/>
            <p:nvPr/>
          </p:nvSpPr>
          <p:spPr>
            <a:xfrm>
              <a:off x="10831376" y="3928376"/>
              <a:ext cx="297923" cy="79192"/>
            </a:xfrm>
            <a:custGeom>
              <a:avLst/>
              <a:gdLst/>
              <a:ahLst/>
              <a:cxnLst/>
              <a:rect l="l" t="t" r="r" b="b"/>
              <a:pathLst>
                <a:path w="297923" h="79192" extrusionOk="0">
                  <a:moveTo>
                    <a:pt x="565" y="0"/>
                  </a:moveTo>
                  <a:cubicBezTo>
                    <a:pt x="18051" y="23016"/>
                    <a:pt x="18509" y="55514"/>
                    <a:pt x="0" y="79193"/>
                  </a:cubicBezTo>
                  <a:lnTo>
                    <a:pt x="245808" y="79193"/>
                  </a:lnTo>
                  <a:cubicBezTo>
                    <a:pt x="286483" y="79193"/>
                    <a:pt x="311345" y="34438"/>
                    <a:pt x="290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9;p16">
              <a:extLst>
                <a:ext uri="{FF2B5EF4-FFF2-40B4-BE49-F238E27FC236}">
                  <a16:creationId xmlns:a16="http://schemas.microsoft.com/office/drawing/2014/main" id="{D9149252-2655-F35E-10A1-F81831958BD7}"/>
                </a:ext>
              </a:extLst>
            </p:cNvPr>
            <p:cNvSpPr/>
            <p:nvPr/>
          </p:nvSpPr>
          <p:spPr>
            <a:xfrm>
              <a:off x="10819377" y="3675583"/>
              <a:ext cx="93636" cy="148206"/>
            </a:xfrm>
            <a:custGeom>
              <a:avLst/>
              <a:gdLst/>
              <a:ahLst/>
              <a:cxnLst/>
              <a:rect l="l" t="t" r="r" b="b"/>
              <a:pathLst>
                <a:path w="93636" h="148206" extrusionOk="0">
                  <a:moveTo>
                    <a:pt x="0" y="0"/>
                  </a:moveTo>
                  <a:lnTo>
                    <a:pt x="0" y="148207"/>
                  </a:lnTo>
                  <a:lnTo>
                    <a:pt x="93637" y="148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0;p16">
              <a:extLst>
                <a:ext uri="{FF2B5EF4-FFF2-40B4-BE49-F238E27FC236}">
                  <a16:creationId xmlns:a16="http://schemas.microsoft.com/office/drawing/2014/main" id="{B8D528ED-0F19-4168-03A2-AFD0108B286E}"/>
                </a:ext>
              </a:extLst>
            </p:cNvPr>
            <p:cNvSpPr/>
            <p:nvPr/>
          </p:nvSpPr>
          <p:spPr>
            <a:xfrm>
              <a:off x="10741045" y="3566844"/>
              <a:ext cx="336569" cy="439955"/>
            </a:xfrm>
            <a:custGeom>
              <a:avLst/>
              <a:gdLst/>
              <a:ahLst/>
              <a:cxnLst/>
              <a:rect l="l" t="t" r="r" b="b"/>
              <a:pathLst>
                <a:path w="336569" h="439955" extrusionOk="0">
                  <a:moveTo>
                    <a:pt x="39109" y="361599"/>
                  </a:moveTo>
                  <a:cubicBezTo>
                    <a:pt x="34085" y="361599"/>
                    <a:pt x="29517" y="358685"/>
                    <a:pt x="27400" y="354129"/>
                  </a:cubicBezTo>
                  <a:cubicBezTo>
                    <a:pt x="23419" y="345562"/>
                    <a:pt x="29743" y="335709"/>
                    <a:pt x="39166" y="335709"/>
                  </a:cubicBezTo>
                  <a:lnTo>
                    <a:pt x="336569" y="335709"/>
                  </a:lnTo>
                  <a:lnTo>
                    <a:pt x="336569" y="12912"/>
                  </a:lnTo>
                  <a:cubicBezTo>
                    <a:pt x="336569" y="5781"/>
                    <a:pt x="330788" y="0"/>
                    <a:pt x="323658" y="0"/>
                  </a:cubicBezTo>
                  <a:lnTo>
                    <a:pt x="12912" y="0"/>
                  </a:lnTo>
                  <a:cubicBezTo>
                    <a:pt x="5781" y="0"/>
                    <a:pt x="0" y="5781"/>
                    <a:pt x="0" y="12912"/>
                  </a:cubicBezTo>
                  <a:cubicBezTo>
                    <a:pt x="6" y="407270"/>
                    <a:pt x="-12" y="385583"/>
                    <a:pt x="17" y="403238"/>
                  </a:cubicBezTo>
                  <a:cubicBezTo>
                    <a:pt x="1292" y="423698"/>
                    <a:pt x="18334" y="439955"/>
                    <a:pt x="39110" y="439955"/>
                  </a:cubicBezTo>
                  <a:cubicBezTo>
                    <a:pt x="60713" y="439955"/>
                    <a:pt x="78288" y="422381"/>
                    <a:pt x="78288" y="400777"/>
                  </a:cubicBezTo>
                  <a:cubicBezTo>
                    <a:pt x="78288" y="379174"/>
                    <a:pt x="60713" y="361599"/>
                    <a:pt x="39109" y="361599"/>
                  </a:cubicBezTo>
                  <a:close/>
                  <a:moveTo>
                    <a:pt x="125676" y="50356"/>
                  </a:moveTo>
                  <a:lnTo>
                    <a:pt x="271149" y="50356"/>
                  </a:lnTo>
                  <a:cubicBezTo>
                    <a:pt x="278280" y="50356"/>
                    <a:pt x="284061" y="56137"/>
                    <a:pt x="284061" y="63268"/>
                  </a:cubicBezTo>
                  <a:lnTo>
                    <a:pt x="284061" y="142461"/>
                  </a:lnTo>
                  <a:cubicBezTo>
                    <a:pt x="284061" y="149592"/>
                    <a:pt x="278280" y="155373"/>
                    <a:pt x="271149" y="155373"/>
                  </a:cubicBezTo>
                  <a:lnTo>
                    <a:pt x="232414" y="155373"/>
                  </a:lnTo>
                  <a:lnTo>
                    <a:pt x="232414" y="180336"/>
                  </a:lnTo>
                  <a:lnTo>
                    <a:pt x="271149" y="180336"/>
                  </a:lnTo>
                  <a:cubicBezTo>
                    <a:pt x="278280" y="180336"/>
                    <a:pt x="284061" y="186117"/>
                    <a:pt x="284061" y="193248"/>
                  </a:cubicBezTo>
                  <a:lnTo>
                    <a:pt x="284061" y="270719"/>
                  </a:lnTo>
                  <a:cubicBezTo>
                    <a:pt x="284061" y="277850"/>
                    <a:pt x="278280" y="283631"/>
                    <a:pt x="271149" y="283631"/>
                  </a:cubicBezTo>
                  <a:lnTo>
                    <a:pt x="246186" y="283631"/>
                  </a:lnTo>
                  <a:cubicBezTo>
                    <a:pt x="239056" y="283631"/>
                    <a:pt x="233274" y="277850"/>
                    <a:pt x="233274" y="270719"/>
                  </a:cubicBezTo>
                  <a:cubicBezTo>
                    <a:pt x="233274" y="263588"/>
                    <a:pt x="239056" y="257807"/>
                    <a:pt x="246186" y="257807"/>
                  </a:cubicBezTo>
                  <a:lnTo>
                    <a:pt x="258237" y="257807"/>
                  </a:lnTo>
                  <a:lnTo>
                    <a:pt x="258237" y="206159"/>
                  </a:lnTo>
                  <a:lnTo>
                    <a:pt x="219502" y="206159"/>
                  </a:lnTo>
                  <a:cubicBezTo>
                    <a:pt x="212371" y="206159"/>
                    <a:pt x="206590" y="200378"/>
                    <a:pt x="206590" y="193248"/>
                  </a:cubicBezTo>
                  <a:lnTo>
                    <a:pt x="206590" y="142461"/>
                  </a:lnTo>
                  <a:cubicBezTo>
                    <a:pt x="206590" y="135330"/>
                    <a:pt x="212371" y="129549"/>
                    <a:pt x="219502" y="129549"/>
                  </a:cubicBezTo>
                  <a:lnTo>
                    <a:pt x="258237" y="129549"/>
                  </a:lnTo>
                  <a:lnTo>
                    <a:pt x="258237" y="76180"/>
                  </a:lnTo>
                  <a:lnTo>
                    <a:pt x="180766" y="76180"/>
                  </a:lnTo>
                  <a:lnTo>
                    <a:pt x="180766" y="132992"/>
                  </a:lnTo>
                  <a:cubicBezTo>
                    <a:pt x="180766" y="140123"/>
                    <a:pt x="174985" y="145904"/>
                    <a:pt x="167854" y="145904"/>
                  </a:cubicBezTo>
                  <a:cubicBezTo>
                    <a:pt x="160724" y="145904"/>
                    <a:pt x="154943" y="140123"/>
                    <a:pt x="154943" y="132992"/>
                  </a:cubicBezTo>
                  <a:lnTo>
                    <a:pt x="154943" y="76180"/>
                  </a:lnTo>
                  <a:lnTo>
                    <a:pt x="125676" y="76180"/>
                  </a:lnTo>
                  <a:cubicBezTo>
                    <a:pt x="118545" y="76180"/>
                    <a:pt x="112764" y="70399"/>
                    <a:pt x="112764" y="63268"/>
                  </a:cubicBezTo>
                  <a:cubicBezTo>
                    <a:pt x="112764" y="56137"/>
                    <a:pt x="118545" y="50356"/>
                    <a:pt x="125676" y="50356"/>
                  </a:cubicBezTo>
                  <a:close/>
                  <a:moveTo>
                    <a:pt x="52508" y="64129"/>
                  </a:moveTo>
                  <a:cubicBezTo>
                    <a:pt x="52508" y="51249"/>
                    <a:pt x="69438" y="46314"/>
                    <a:pt x="76336" y="57232"/>
                  </a:cubicBezTo>
                  <a:lnTo>
                    <a:pt x="206315" y="262961"/>
                  </a:lnTo>
                  <a:cubicBezTo>
                    <a:pt x="211739" y="271546"/>
                    <a:pt x="205556" y="282770"/>
                    <a:pt x="195400" y="282770"/>
                  </a:cubicBezTo>
                  <a:lnTo>
                    <a:pt x="65420" y="282770"/>
                  </a:lnTo>
                  <a:cubicBezTo>
                    <a:pt x="58289" y="282770"/>
                    <a:pt x="52508" y="276989"/>
                    <a:pt x="52508" y="269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111;p16">
            <a:extLst>
              <a:ext uri="{FF2B5EF4-FFF2-40B4-BE49-F238E27FC236}">
                <a16:creationId xmlns:a16="http://schemas.microsoft.com/office/drawing/2014/main" id="{AC014E11-479A-A3D9-ECFC-0076B07373B1}"/>
              </a:ext>
            </a:extLst>
          </p:cNvPr>
          <p:cNvGrpSpPr/>
          <p:nvPr/>
        </p:nvGrpSpPr>
        <p:grpSpPr>
          <a:xfrm>
            <a:off x="-2390972" y="1901621"/>
            <a:ext cx="502910" cy="502910"/>
            <a:chOff x="10741046" y="1620792"/>
            <a:chExt cx="440724" cy="440724"/>
          </a:xfrm>
        </p:grpSpPr>
        <p:sp>
          <p:nvSpPr>
            <p:cNvPr id="72" name="Google Shape;112;p16">
              <a:extLst>
                <a:ext uri="{FF2B5EF4-FFF2-40B4-BE49-F238E27FC236}">
                  <a16:creationId xmlns:a16="http://schemas.microsoft.com/office/drawing/2014/main" id="{5C08DEAB-9171-C871-60CE-2D60274DAC18}"/>
                </a:ext>
              </a:extLst>
            </p:cNvPr>
            <p:cNvSpPr/>
            <p:nvPr/>
          </p:nvSpPr>
          <p:spPr>
            <a:xfrm>
              <a:off x="10794415" y="1698153"/>
              <a:ext cx="387355" cy="363363"/>
            </a:xfrm>
            <a:custGeom>
              <a:avLst/>
              <a:gdLst/>
              <a:ahLst/>
              <a:cxnLst/>
              <a:rect l="l" t="t" r="r" b="b"/>
              <a:pathLst>
                <a:path w="387355" h="363363" extrusionOk="0">
                  <a:moveTo>
                    <a:pt x="374444" y="0"/>
                  </a:moveTo>
                  <a:lnTo>
                    <a:pt x="346899" y="0"/>
                  </a:lnTo>
                  <a:lnTo>
                    <a:pt x="346899" y="285893"/>
                  </a:lnTo>
                  <a:cubicBezTo>
                    <a:pt x="346899" y="307252"/>
                    <a:pt x="329522" y="324628"/>
                    <a:pt x="308163" y="324628"/>
                  </a:cubicBezTo>
                  <a:lnTo>
                    <a:pt x="0" y="324628"/>
                  </a:lnTo>
                  <a:lnTo>
                    <a:pt x="0" y="350452"/>
                  </a:lnTo>
                  <a:cubicBezTo>
                    <a:pt x="0" y="357583"/>
                    <a:pt x="5781" y="363364"/>
                    <a:pt x="12912" y="363364"/>
                  </a:cubicBezTo>
                  <a:lnTo>
                    <a:pt x="374444" y="363364"/>
                  </a:lnTo>
                  <a:cubicBezTo>
                    <a:pt x="381575" y="363364"/>
                    <a:pt x="387356" y="357583"/>
                    <a:pt x="387356" y="350452"/>
                  </a:cubicBezTo>
                  <a:lnTo>
                    <a:pt x="387356" y="12912"/>
                  </a:lnTo>
                  <a:cubicBezTo>
                    <a:pt x="387356" y="5781"/>
                    <a:pt x="381575" y="0"/>
                    <a:pt x="374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3;p16">
              <a:extLst>
                <a:ext uri="{FF2B5EF4-FFF2-40B4-BE49-F238E27FC236}">
                  <a16:creationId xmlns:a16="http://schemas.microsoft.com/office/drawing/2014/main" id="{6E03636A-5398-3E3B-6126-7F6A560B037D}"/>
                </a:ext>
              </a:extLst>
            </p:cNvPr>
            <p:cNvSpPr/>
            <p:nvPr/>
          </p:nvSpPr>
          <p:spPr>
            <a:xfrm>
              <a:off x="11038018" y="1944449"/>
              <a:ext cx="51988" cy="39424"/>
            </a:xfrm>
            <a:custGeom>
              <a:avLst/>
              <a:gdLst/>
              <a:ahLst/>
              <a:cxnLst/>
              <a:rect l="l" t="t" r="r" b="b"/>
              <a:pathLst>
                <a:path w="51988" h="39424" extrusionOk="0">
                  <a:moveTo>
                    <a:pt x="0" y="39424"/>
                  </a:moveTo>
                  <a:lnTo>
                    <a:pt x="519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4;p16">
              <a:extLst>
                <a:ext uri="{FF2B5EF4-FFF2-40B4-BE49-F238E27FC236}">
                  <a16:creationId xmlns:a16="http://schemas.microsoft.com/office/drawing/2014/main" id="{04DBD15F-7A88-58D2-0468-53DEC9FB4731}"/>
                </a:ext>
              </a:extLst>
            </p:cNvPr>
            <p:cNvSpPr/>
            <p:nvPr/>
          </p:nvSpPr>
          <p:spPr>
            <a:xfrm>
              <a:off x="11063502" y="1957533"/>
              <a:ext cx="51987" cy="39424"/>
            </a:xfrm>
            <a:custGeom>
              <a:avLst/>
              <a:gdLst/>
              <a:ahLst/>
              <a:cxnLst/>
              <a:rect l="l" t="t" r="r" b="b"/>
              <a:pathLst>
                <a:path w="51987" h="39424" extrusionOk="0">
                  <a:moveTo>
                    <a:pt x="51987" y="26512"/>
                  </a:moveTo>
                  <a:lnTo>
                    <a:pt x="51987" y="0"/>
                  </a:lnTo>
                  <a:lnTo>
                    <a:pt x="0" y="39424"/>
                  </a:lnTo>
                  <a:lnTo>
                    <a:pt x="39076" y="39424"/>
                  </a:lnTo>
                  <a:cubicBezTo>
                    <a:pt x="46206" y="39424"/>
                    <a:pt x="51987" y="33643"/>
                    <a:pt x="51987" y="265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5;p16">
              <a:extLst>
                <a:ext uri="{FF2B5EF4-FFF2-40B4-BE49-F238E27FC236}">
                  <a16:creationId xmlns:a16="http://schemas.microsoft.com/office/drawing/2014/main" id="{749037C6-6AE5-ED7A-27E0-49F441D54F9A}"/>
                </a:ext>
              </a:extLst>
            </p:cNvPr>
            <p:cNvSpPr/>
            <p:nvPr/>
          </p:nvSpPr>
          <p:spPr>
            <a:xfrm>
              <a:off x="10973459" y="1674161"/>
              <a:ext cx="25823" cy="76610"/>
            </a:xfrm>
            <a:custGeom>
              <a:avLst/>
              <a:gdLst/>
              <a:ahLst/>
              <a:cxnLst/>
              <a:rect l="l" t="t" r="r" b="b"/>
              <a:pathLst>
                <a:path w="25823" h="76610" extrusionOk="0">
                  <a:moveTo>
                    <a:pt x="12912" y="76610"/>
                  </a:moveTo>
                  <a:cubicBezTo>
                    <a:pt x="20031" y="76610"/>
                    <a:pt x="25824" y="70818"/>
                    <a:pt x="25824" y="63699"/>
                  </a:cubicBezTo>
                  <a:lnTo>
                    <a:pt x="25824" y="0"/>
                  </a:lnTo>
                  <a:lnTo>
                    <a:pt x="0" y="0"/>
                  </a:lnTo>
                  <a:lnTo>
                    <a:pt x="0" y="63699"/>
                  </a:lnTo>
                  <a:cubicBezTo>
                    <a:pt x="0" y="70818"/>
                    <a:pt x="5792" y="76610"/>
                    <a:pt x="12912" y="76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6;p16">
              <a:extLst>
                <a:ext uri="{FF2B5EF4-FFF2-40B4-BE49-F238E27FC236}">
                  <a16:creationId xmlns:a16="http://schemas.microsoft.com/office/drawing/2014/main" id="{04711B42-FD67-3EC4-D2F8-5633727154ED}"/>
                </a:ext>
              </a:extLst>
            </p:cNvPr>
            <p:cNvSpPr/>
            <p:nvPr/>
          </p:nvSpPr>
          <p:spPr>
            <a:xfrm>
              <a:off x="10741046" y="1620792"/>
              <a:ext cx="374444" cy="376165"/>
            </a:xfrm>
            <a:custGeom>
              <a:avLst/>
              <a:gdLst/>
              <a:ahLst/>
              <a:cxnLst/>
              <a:rect l="l" t="t" r="r" b="b"/>
              <a:pathLst>
                <a:path w="374444" h="376165" extrusionOk="0">
                  <a:moveTo>
                    <a:pt x="271149" y="310746"/>
                  </a:moveTo>
                  <a:cubicBezTo>
                    <a:pt x="271149" y="303615"/>
                    <a:pt x="276930" y="297834"/>
                    <a:pt x="284061" y="297834"/>
                  </a:cubicBezTo>
                  <a:lnTo>
                    <a:pt x="374444" y="297834"/>
                  </a:lnTo>
                  <a:lnTo>
                    <a:pt x="374444" y="66281"/>
                  </a:lnTo>
                  <a:cubicBezTo>
                    <a:pt x="374444" y="59150"/>
                    <a:pt x="368663" y="53369"/>
                    <a:pt x="361532" y="53369"/>
                  </a:cubicBezTo>
                  <a:lnTo>
                    <a:pt x="309885" y="53369"/>
                  </a:lnTo>
                  <a:lnTo>
                    <a:pt x="309885" y="51647"/>
                  </a:lnTo>
                  <a:cubicBezTo>
                    <a:pt x="309885" y="23169"/>
                    <a:pt x="286716" y="0"/>
                    <a:pt x="258237" y="0"/>
                  </a:cubicBezTo>
                  <a:cubicBezTo>
                    <a:pt x="229759" y="0"/>
                    <a:pt x="206590" y="23169"/>
                    <a:pt x="206590" y="51647"/>
                  </a:cubicBezTo>
                  <a:lnTo>
                    <a:pt x="206590" y="53369"/>
                  </a:lnTo>
                  <a:lnTo>
                    <a:pt x="232414" y="53369"/>
                  </a:lnTo>
                  <a:lnTo>
                    <a:pt x="232414" y="51647"/>
                  </a:lnTo>
                  <a:cubicBezTo>
                    <a:pt x="232414" y="37408"/>
                    <a:pt x="243998" y="25824"/>
                    <a:pt x="258237" y="25824"/>
                  </a:cubicBezTo>
                  <a:cubicBezTo>
                    <a:pt x="272477" y="25824"/>
                    <a:pt x="284061" y="37408"/>
                    <a:pt x="284061" y="51647"/>
                  </a:cubicBezTo>
                  <a:cubicBezTo>
                    <a:pt x="284061" y="51763"/>
                    <a:pt x="284061" y="53458"/>
                    <a:pt x="284061" y="53369"/>
                  </a:cubicBezTo>
                  <a:lnTo>
                    <a:pt x="284061" y="117068"/>
                  </a:lnTo>
                  <a:cubicBezTo>
                    <a:pt x="284061" y="138426"/>
                    <a:pt x="266684" y="155803"/>
                    <a:pt x="245325" y="155803"/>
                  </a:cubicBezTo>
                  <a:cubicBezTo>
                    <a:pt x="223967" y="155803"/>
                    <a:pt x="206590" y="138426"/>
                    <a:pt x="206590" y="117068"/>
                  </a:cubicBezTo>
                  <a:lnTo>
                    <a:pt x="206590" y="53369"/>
                  </a:lnTo>
                  <a:lnTo>
                    <a:pt x="12912" y="53369"/>
                  </a:lnTo>
                  <a:cubicBezTo>
                    <a:pt x="5781" y="53369"/>
                    <a:pt x="0" y="59150"/>
                    <a:pt x="0" y="66281"/>
                  </a:cubicBezTo>
                  <a:lnTo>
                    <a:pt x="0" y="363254"/>
                  </a:lnTo>
                  <a:cubicBezTo>
                    <a:pt x="0" y="370385"/>
                    <a:pt x="5781" y="376166"/>
                    <a:pt x="12912" y="376166"/>
                  </a:cubicBezTo>
                  <a:lnTo>
                    <a:pt x="271149" y="376166"/>
                  </a:lnTo>
                  <a:close/>
                  <a:moveTo>
                    <a:pt x="90383" y="194539"/>
                  </a:moveTo>
                  <a:lnTo>
                    <a:pt x="296973" y="194539"/>
                  </a:lnTo>
                  <a:cubicBezTo>
                    <a:pt x="304104" y="194539"/>
                    <a:pt x="309885" y="200320"/>
                    <a:pt x="309885" y="207451"/>
                  </a:cubicBezTo>
                  <a:cubicBezTo>
                    <a:pt x="309885" y="214581"/>
                    <a:pt x="304104" y="220363"/>
                    <a:pt x="296973" y="220363"/>
                  </a:cubicBezTo>
                  <a:lnTo>
                    <a:pt x="90383" y="220363"/>
                  </a:lnTo>
                  <a:cubicBezTo>
                    <a:pt x="83252" y="220363"/>
                    <a:pt x="77471" y="214581"/>
                    <a:pt x="77471" y="207451"/>
                  </a:cubicBezTo>
                  <a:cubicBezTo>
                    <a:pt x="77471" y="200320"/>
                    <a:pt x="83252" y="194539"/>
                    <a:pt x="90383" y="194539"/>
                  </a:cubicBezTo>
                  <a:close/>
                  <a:moveTo>
                    <a:pt x="90383" y="246186"/>
                  </a:moveTo>
                  <a:lnTo>
                    <a:pt x="193678" y="246186"/>
                  </a:lnTo>
                  <a:cubicBezTo>
                    <a:pt x="200809" y="246186"/>
                    <a:pt x="206590" y="251967"/>
                    <a:pt x="206590" y="259098"/>
                  </a:cubicBezTo>
                  <a:cubicBezTo>
                    <a:pt x="206590" y="266229"/>
                    <a:pt x="200809" y="272010"/>
                    <a:pt x="193678" y="272010"/>
                  </a:cubicBezTo>
                  <a:lnTo>
                    <a:pt x="90383" y="272010"/>
                  </a:lnTo>
                  <a:cubicBezTo>
                    <a:pt x="83252" y="272010"/>
                    <a:pt x="77471" y="266229"/>
                    <a:pt x="77471" y="259098"/>
                  </a:cubicBezTo>
                  <a:cubicBezTo>
                    <a:pt x="77471" y="251967"/>
                    <a:pt x="83252" y="246186"/>
                    <a:pt x="90383" y="246186"/>
                  </a:cubicBezTo>
                  <a:close/>
                  <a:moveTo>
                    <a:pt x="219502" y="323657"/>
                  </a:moveTo>
                  <a:lnTo>
                    <a:pt x="90383" y="323657"/>
                  </a:lnTo>
                  <a:cubicBezTo>
                    <a:pt x="83252" y="323657"/>
                    <a:pt x="77471" y="317876"/>
                    <a:pt x="77471" y="310746"/>
                  </a:cubicBezTo>
                  <a:cubicBezTo>
                    <a:pt x="77471" y="303615"/>
                    <a:pt x="83252" y="297834"/>
                    <a:pt x="90383" y="297834"/>
                  </a:cubicBezTo>
                  <a:lnTo>
                    <a:pt x="219502" y="297834"/>
                  </a:lnTo>
                  <a:cubicBezTo>
                    <a:pt x="226633" y="297834"/>
                    <a:pt x="232414" y="303615"/>
                    <a:pt x="232414" y="310746"/>
                  </a:cubicBezTo>
                  <a:cubicBezTo>
                    <a:pt x="232414" y="317876"/>
                    <a:pt x="226633" y="323657"/>
                    <a:pt x="219502" y="323657"/>
                  </a:cubicBezTo>
                  <a:close/>
                  <a:moveTo>
                    <a:pt x="232414" y="259098"/>
                  </a:moveTo>
                  <a:cubicBezTo>
                    <a:pt x="232414" y="251967"/>
                    <a:pt x="238195" y="246186"/>
                    <a:pt x="245325" y="246186"/>
                  </a:cubicBezTo>
                  <a:lnTo>
                    <a:pt x="296973" y="246186"/>
                  </a:lnTo>
                  <a:cubicBezTo>
                    <a:pt x="304104" y="246186"/>
                    <a:pt x="309885" y="251967"/>
                    <a:pt x="309885" y="259098"/>
                  </a:cubicBezTo>
                  <a:cubicBezTo>
                    <a:pt x="309885" y="266229"/>
                    <a:pt x="304104" y="272010"/>
                    <a:pt x="296973" y="272010"/>
                  </a:cubicBezTo>
                  <a:lnTo>
                    <a:pt x="245325" y="272010"/>
                  </a:lnTo>
                  <a:cubicBezTo>
                    <a:pt x="238195" y="272010"/>
                    <a:pt x="232414" y="266229"/>
                    <a:pt x="232414" y="259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934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ORM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4313464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</a:rPr>
              <a:t>(Object </a:t>
            </a:r>
            <a:r>
              <a:rPr lang="en-US" b="1"/>
              <a:t>Relational</a:t>
            </a:r>
            <a:r>
              <a:rPr lang="en-US" sz="1800">
                <a:solidFill>
                  <a:schemeClr val="tx1"/>
                </a:solidFill>
              </a:rPr>
              <a:t> Mapper)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671B2-E9FD-0A24-4A36-ABB9794719A0}"/>
              </a:ext>
            </a:extLst>
          </p:cNvPr>
          <p:cNvSpPr txBox="1"/>
          <p:nvPr/>
        </p:nvSpPr>
        <p:spPr>
          <a:xfrm>
            <a:off x="7351314" y="3503628"/>
            <a:ext cx="1683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Table in Database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DF30F3-9B36-AB33-45D5-3028FCB98CD4}"/>
              </a:ext>
            </a:extLst>
          </p:cNvPr>
          <p:cNvGraphicFramePr>
            <a:graphicFrameLocks noGrp="1"/>
          </p:cNvGraphicFramePr>
          <p:nvPr/>
        </p:nvGraphicFramePr>
        <p:xfrm>
          <a:off x="7351314" y="1918252"/>
          <a:ext cx="1155446" cy="15234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5446">
                  <a:extLst>
                    <a:ext uri="{9D8B030D-6E8A-4147-A177-3AD203B41FA5}">
                      <a16:colId xmlns:a16="http://schemas.microsoft.com/office/drawing/2014/main" val="1062688338"/>
                    </a:ext>
                  </a:extLst>
                </a:gridCol>
              </a:tblGrid>
              <a:tr h="126954">
                <a:tc>
                  <a:txBody>
                    <a:bodyPr/>
                    <a:lstStyle/>
                    <a:p>
                      <a:r>
                        <a:rPr lang="en-US" sz="200">
                          <a:solidFill>
                            <a:schemeClr val="tx1"/>
                          </a:solidFill>
                        </a:rPr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58307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/>
                        <a:t>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63244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Name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4879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53051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TotalPrice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654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InventoryId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46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Description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90538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Left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6095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BrandId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0410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ImageURL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8188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SupplyId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631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CategoryId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43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8BCEAB-C29D-1748-FC53-E0F639D11242}"/>
              </a:ext>
            </a:extLst>
          </p:cNvPr>
          <p:cNvSpPr txBox="1"/>
          <p:nvPr/>
        </p:nvSpPr>
        <p:spPr>
          <a:xfrm>
            <a:off x="957893" y="3503628"/>
            <a:ext cx="1306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in Code</a:t>
            </a:r>
          </a:p>
        </p:txBody>
      </p:sp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80A24668-2DB0-D544-1711-BDFD168E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2759" y="2327294"/>
            <a:ext cx="975706" cy="975706"/>
          </a:xfrm>
          <a:prstGeom prst="rect">
            <a:avLst/>
          </a:prstGeom>
        </p:spPr>
      </p:pic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7CFDB864-CE92-4B92-D795-A60BB988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4940" y="2327294"/>
            <a:ext cx="975706" cy="9757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544393-4D3E-BC93-7C0B-4F75D8FF9CB7}"/>
              </a:ext>
            </a:extLst>
          </p:cNvPr>
          <p:cNvSpPr/>
          <p:nvPr/>
        </p:nvSpPr>
        <p:spPr>
          <a:xfrm>
            <a:off x="3914233" y="1918252"/>
            <a:ext cx="1625377" cy="150103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98229-BAF3-B7E6-6AFF-38ED20BD87FB}"/>
              </a:ext>
            </a:extLst>
          </p:cNvPr>
          <p:cNvSpPr txBox="1"/>
          <p:nvPr/>
        </p:nvSpPr>
        <p:spPr>
          <a:xfrm>
            <a:off x="649399" y="3441706"/>
            <a:ext cx="4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272743"/>
                </a:solidFill>
              </a:rPr>
              <a:t>{ }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E00C34-CFD2-D856-1E99-12BD67CAF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947" y="3520896"/>
            <a:ext cx="287165" cy="264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6F3F4D-22AD-6432-645E-8BF4A6125D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49" t="11235" r="66929" b="37310"/>
          <a:stretch/>
        </p:blipFill>
        <p:spPr>
          <a:xfrm>
            <a:off x="637240" y="1405479"/>
            <a:ext cx="1691369" cy="19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608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0" name="Google Shape;11450;p54"/>
          <p:cNvGrpSpPr/>
          <p:nvPr/>
        </p:nvGrpSpPr>
        <p:grpSpPr>
          <a:xfrm rot="5400000">
            <a:off x="1161126" y="3738869"/>
            <a:ext cx="349968" cy="2052568"/>
            <a:chOff x="1037125" y="2236325"/>
            <a:chExt cx="149100" cy="874475"/>
          </a:xfrm>
        </p:grpSpPr>
        <p:sp>
          <p:nvSpPr>
            <p:cNvPr id="11451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8" name="Google Shape;300;p20">
            <a:extLst>
              <a:ext uri="{FF2B5EF4-FFF2-40B4-BE49-F238E27FC236}">
                <a16:creationId xmlns:a16="http://schemas.microsoft.com/office/drawing/2014/main" id="{60F89CAD-1BA7-6968-DA58-C4B9B96FBD7F}"/>
              </a:ext>
            </a:extLst>
          </p:cNvPr>
          <p:cNvGrpSpPr/>
          <p:nvPr/>
        </p:nvGrpSpPr>
        <p:grpSpPr>
          <a:xfrm>
            <a:off x="162443" y="1024095"/>
            <a:ext cx="2006997" cy="615685"/>
            <a:chOff x="3796156" y="5297589"/>
            <a:chExt cx="4161364" cy="1255298"/>
          </a:xfrm>
        </p:grpSpPr>
        <p:sp>
          <p:nvSpPr>
            <p:cNvPr id="11699" name="Google Shape;301;p20">
              <a:extLst>
                <a:ext uri="{FF2B5EF4-FFF2-40B4-BE49-F238E27FC236}">
                  <a16:creationId xmlns:a16="http://schemas.microsoft.com/office/drawing/2014/main" id="{86A56EE5-6352-3076-1416-EC3D3CCDB3D2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0" name="Google Shape;302;p20">
              <a:extLst>
                <a:ext uri="{FF2B5EF4-FFF2-40B4-BE49-F238E27FC236}">
                  <a16:creationId xmlns:a16="http://schemas.microsoft.com/office/drawing/2014/main" id="{BB9E26FC-C67D-69C3-A3FD-98B8B62AE539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1" name="Google Shape;303;p20">
              <a:extLst>
                <a:ext uri="{FF2B5EF4-FFF2-40B4-BE49-F238E27FC236}">
                  <a16:creationId xmlns:a16="http://schemas.microsoft.com/office/drawing/2014/main" id="{19F49C73-8F15-DD9E-456C-6FC19A8CFFFE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2" name="Google Shape;304;p20">
              <a:extLst>
                <a:ext uri="{FF2B5EF4-FFF2-40B4-BE49-F238E27FC236}">
                  <a16:creationId xmlns:a16="http://schemas.microsoft.com/office/drawing/2014/main" id="{E549A7E8-3FA4-E8B5-BE30-FAFDC391458F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Calibri"/>
                  <a:ea typeface="Calibri"/>
                  <a:cs typeface="Calibri"/>
                  <a:sym typeface="Calibri"/>
                </a:rPr>
                <a:t>Ahmed </a:t>
              </a:r>
              <a:r>
                <a:rPr lang="en-US" sz="1200" dirty="0" smtClean="0">
                  <a:latin typeface="Calibri"/>
                  <a:ea typeface="Calibri"/>
                  <a:cs typeface="Calibri"/>
                  <a:sym typeface="Calibri"/>
                </a:rPr>
                <a:t>Ramadan</a:t>
              </a:r>
              <a:endParaRPr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3" name="Google Shape;305;p20">
              <a:extLst>
                <a:ext uri="{FF2B5EF4-FFF2-40B4-BE49-F238E27FC236}">
                  <a16:creationId xmlns:a16="http://schemas.microsoft.com/office/drawing/2014/main" id="{D675EDEA-1437-176E-CDBA-2F0AEF9FEB4B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4" name="Google Shape;300;p20">
            <a:extLst>
              <a:ext uri="{FF2B5EF4-FFF2-40B4-BE49-F238E27FC236}">
                <a16:creationId xmlns:a16="http://schemas.microsoft.com/office/drawing/2014/main" id="{32CF8E5F-5D84-A61A-202A-2A16ECA4C604}"/>
              </a:ext>
            </a:extLst>
          </p:cNvPr>
          <p:cNvGrpSpPr/>
          <p:nvPr/>
        </p:nvGrpSpPr>
        <p:grpSpPr>
          <a:xfrm>
            <a:off x="2388911" y="1030662"/>
            <a:ext cx="2006997" cy="615685"/>
            <a:chOff x="3796156" y="5297589"/>
            <a:chExt cx="4161364" cy="1255298"/>
          </a:xfrm>
        </p:grpSpPr>
        <p:sp>
          <p:nvSpPr>
            <p:cNvPr id="11705" name="Google Shape;301;p20">
              <a:extLst>
                <a:ext uri="{FF2B5EF4-FFF2-40B4-BE49-F238E27FC236}">
                  <a16:creationId xmlns:a16="http://schemas.microsoft.com/office/drawing/2014/main" id="{BC390A97-8A0B-2853-2D36-4B869DA71CF3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6" name="Google Shape;302;p20">
              <a:extLst>
                <a:ext uri="{FF2B5EF4-FFF2-40B4-BE49-F238E27FC236}">
                  <a16:creationId xmlns:a16="http://schemas.microsoft.com/office/drawing/2014/main" id="{EFCEE53D-96AE-6B9C-105A-E38CB20C2C77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7" name="Google Shape;303;p20">
              <a:extLst>
                <a:ext uri="{FF2B5EF4-FFF2-40B4-BE49-F238E27FC236}">
                  <a16:creationId xmlns:a16="http://schemas.microsoft.com/office/drawing/2014/main" id="{8005ACC6-DBD6-10BD-E217-67BC372318C3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0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8" name="Google Shape;304;p20">
              <a:extLst>
                <a:ext uri="{FF2B5EF4-FFF2-40B4-BE49-F238E27FC236}">
                  <a16:creationId xmlns:a16="http://schemas.microsoft.com/office/drawing/2014/main" id="{BC44AF63-E942-B0A7-F574-4CF5A2AED89A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Ahmed Osama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9" name="Google Shape;305;p20">
              <a:extLst>
                <a:ext uri="{FF2B5EF4-FFF2-40B4-BE49-F238E27FC236}">
                  <a16:creationId xmlns:a16="http://schemas.microsoft.com/office/drawing/2014/main" id="{C304E754-2CAF-485E-2D82-A7F4C36A931B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0" name="Google Shape;300;p20">
            <a:extLst>
              <a:ext uri="{FF2B5EF4-FFF2-40B4-BE49-F238E27FC236}">
                <a16:creationId xmlns:a16="http://schemas.microsoft.com/office/drawing/2014/main" id="{744C8E1A-E5F3-7A71-3535-28082BA1876A}"/>
              </a:ext>
            </a:extLst>
          </p:cNvPr>
          <p:cNvGrpSpPr/>
          <p:nvPr/>
        </p:nvGrpSpPr>
        <p:grpSpPr>
          <a:xfrm>
            <a:off x="4612429" y="1038026"/>
            <a:ext cx="2006997" cy="615685"/>
            <a:chOff x="3796156" y="5297589"/>
            <a:chExt cx="4161364" cy="1255298"/>
          </a:xfrm>
        </p:grpSpPr>
        <p:sp>
          <p:nvSpPr>
            <p:cNvPr id="11711" name="Google Shape;301;p20">
              <a:extLst>
                <a:ext uri="{FF2B5EF4-FFF2-40B4-BE49-F238E27FC236}">
                  <a16:creationId xmlns:a16="http://schemas.microsoft.com/office/drawing/2014/main" id="{CE8D7336-EACB-BB5C-F853-943D304EE012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2" name="Google Shape;302;p20">
              <a:extLst>
                <a:ext uri="{FF2B5EF4-FFF2-40B4-BE49-F238E27FC236}">
                  <a16:creationId xmlns:a16="http://schemas.microsoft.com/office/drawing/2014/main" id="{EC0664B2-9DBA-7378-A672-4344E43C62B6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3" name="Google Shape;303;p20">
              <a:extLst>
                <a:ext uri="{FF2B5EF4-FFF2-40B4-BE49-F238E27FC236}">
                  <a16:creationId xmlns:a16="http://schemas.microsoft.com/office/drawing/2014/main" id="{F2F08660-49D9-196C-7142-ABACF9161395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lang="en-US" sz="1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4" name="Google Shape;304;p20">
              <a:extLst>
                <a:ext uri="{FF2B5EF4-FFF2-40B4-BE49-F238E27FC236}">
                  <a16:creationId xmlns:a16="http://schemas.microsoft.com/office/drawing/2014/main" id="{C29FC781-286A-2CEB-8742-4DC3563EB70C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Ahmed Hamdy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5" name="Google Shape;305;p20">
              <a:extLst>
                <a:ext uri="{FF2B5EF4-FFF2-40B4-BE49-F238E27FC236}">
                  <a16:creationId xmlns:a16="http://schemas.microsoft.com/office/drawing/2014/main" id="{991E2978-D2F1-4540-B93E-A0C1937DE398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6" name="Google Shape;300;p20">
            <a:extLst>
              <a:ext uri="{FF2B5EF4-FFF2-40B4-BE49-F238E27FC236}">
                <a16:creationId xmlns:a16="http://schemas.microsoft.com/office/drawing/2014/main" id="{9C72FCFD-879F-B7BF-BC08-6E72AB917094}"/>
              </a:ext>
            </a:extLst>
          </p:cNvPr>
          <p:cNvGrpSpPr/>
          <p:nvPr/>
        </p:nvGrpSpPr>
        <p:grpSpPr>
          <a:xfrm>
            <a:off x="6974560" y="1045390"/>
            <a:ext cx="2006997" cy="615685"/>
            <a:chOff x="3796156" y="5297589"/>
            <a:chExt cx="4161364" cy="1255298"/>
          </a:xfrm>
        </p:grpSpPr>
        <p:sp>
          <p:nvSpPr>
            <p:cNvPr id="11717" name="Google Shape;301;p20">
              <a:extLst>
                <a:ext uri="{FF2B5EF4-FFF2-40B4-BE49-F238E27FC236}">
                  <a16:creationId xmlns:a16="http://schemas.microsoft.com/office/drawing/2014/main" id="{FEBE45E2-3653-F181-A7BF-CC9384FBB74E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8" name="Google Shape;302;p20">
              <a:extLst>
                <a:ext uri="{FF2B5EF4-FFF2-40B4-BE49-F238E27FC236}">
                  <a16:creationId xmlns:a16="http://schemas.microsoft.com/office/drawing/2014/main" id="{4E85F671-6DA1-7E2A-A914-0E9857AFC173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9" name="Google Shape;303;p20">
              <a:extLst>
                <a:ext uri="{FF2B5EF4-FFF2-40B4-BE49-F238E27FC236}">
                  <a16:creationId xmlns:a16="http://schemas.microsoft.com/office/drawing/2014/main" id="{4C545158-23EF-C7EA-91DA-E60411326449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1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0" name="Google Shape;304;p20">
              <a:extLst>
                <a:ext uri="{FF2B5EF4-FFF2-40B4-BE49-F238E27FC236}">
                  <a16:creationId xmlns:a16="http://schemas.microsoft.com/office/drawing/2014/main" id="{291F1788-8FAF-C22B-AD48-743BC54FA8BA}"/>
                </a:ext>
              </a:extLst>
            </p:cNvPr>
            <p:cNvSpPr/>
            <p:nvPr/>
          </p:nvSpPr>
          <p:spPr>
            <a:xfrm>
              <a:off x="5224398" y="5318369"/>
              <a:ext cx="2733120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Alaraby</a:t>
              </a:r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1" name="Google Shape;305;p20">
              <a:extLst>
                <a:ext uri="{FF2B5EF4-FFF2-40B4-BE49-F238E27FC236}">
                  <a16:creationId xmlns:a16="http://schemas.microsoft.com/office/drawing/2014/main" id="{65EC30E9-E046-0F98-7AD1-FEAE9A8E57E1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8" name="Google Shape;300;p20">
            <a:extLst>
              <a:ext uri="{FF2B5EF4-FFF2-40B4-BE49-F238E27FC236}">
                <a16:creationId xmlns:a16="http://schemas.microsoft.com/office/drawing/2014/main" id="{2C3EA41D-0F5E-1A39-197B-0626814F4A54}"/>
              </a:ext>
            </a:extLst>
          </p:cNvPr>
          <p:cNvGrpSpPr/>
          <p:nvPr/>
        </p:nvGrpSpPr>
        <p:grpSpPr>
          <a:xfrm>
            <a:off x="2384328" y="2133360"/>
            <a:ext cx="2006997" cy="615685"/>
            <a:chOff x="3796156" y="5297589"/>
            <a:chExt cx="4161364" cy="1255298"/>
          </a:xfrm>
        </p:grpSpPr>
        <p:sp>
          <p:nvSpPr>
            <p:cNvPr id="11729" name="Google Shape;301;p20">
              <a:extLst>
                <a:ext uri="{FF2B5EF4-FFF2-40B4-BE49-F238E27FC236}">
                  <a16:creationId xmlns:a16="http://schemas.microsoft.com/office/drawing/2014/main" id="{E06AC049-42D5-4CC2-1939-A1CC366B9E15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0" name="Google Shape;302;p20">
              <a:extLst>
                <a:ext uri="{FF2B5EF4-FFF2-40B4-BE49-F238E27FC236}">
                  <a16:creationId xmlns:a16="http://schemas.microsoft.com/office/drawing/2014/main" id="{133B1592-8608-1540-5DE5-A94F03EFAA9C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1" name="Google Shape;303;p20">
              <a:extLst>
                <a:ext uri="{FF2B5EF4-FFF2-40B4-BE49-F238E27FC236}">
                  <a16:creationId xmlns:a16="http://schemas.microsoft.com/office/drawing/2014/main" id="{9F536589-A84C-7F97-49ED-9B1DCB92475B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2" name="Google Shape;304;p20">
              <a:extLst>
                <a:ext uri="{FF2B5EF4-FFF2-40B4-BE49-F238E27FC236}">
                  <a16:creationId xmlns:a16="http://schemas.microsoft.com/office/drawing/2014/main" id="{A60FFF41-5509-828C-B6D4-D50402C73A8A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Hossam Ahmed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3" name="Google Shape;305;p20">
              <a:extLst>
                <a:ext uri="{FF2B5EF4-FFF2-40B4-BE49-F238E27FC236}">
                  <a16:creationId xmlns:a16="http://schemas.microsoft.com/office/drawing/2014/main" id="{FABCA256-C2C8-8B96-9378-938F51FE2AD9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4" name="Google Shape;300;p20">
            <a:extLst>
              <a:ext uri="{FF2B5EF4-FFF2-40B4-BE49-F238E27FC236}">
                <a16:creationId xmlns:a16="http://schemas.microsoft.com/office/drawing/2014/main" id="{4C038874-08EB-CD6F-AF4F-0694E79C248A}"/>
              </a:ext>
            </a:extLst>
          </p:cNvPr>
          <p:cNvGrpSpPr/>
          <p:nvPr/>
        </p:nvGrpSpPr>
        <p:grpSpPr>
          <a:xfrm>
            <a:off x="4607846" y="2140724"/>
            <a:ext cx="2006997" cy="615685"/>
            <a:chOff x="3796156" y="5297589"/>
            <a:chExt cx="4161364" cy="1255298"/>
          </a:xfrm>
        </p:grpSpPr>
        <p:sp>
          <p:nvSpPr>
            <p:cNvPr id="11735" name="Google Shape;301;p20">
              <a:extLst>
                <a:ext uri="{FF2B5EF4-FFF2-40B4-BE49-F238E27FC236}">
                  <a16:creationId xmlns:a16="http://schemas.microsoft.com/office/drawing/2014/main" id="{61836EDD-4F16-CF43-7B5F-39C1560A0A43}"/>
                </a:ext>
              </a:extLst>
            </p:cNvPr>
            <p:cNvSpPr/>
            <p:nvPr/>
          </p:nvSpPr>
          <p:spPr>
            <a:xfrm>
              <a:off x="7858687" y="5313171"/>
              <a:ext cx="1330" cy="850"/>
            </a:xfrm>
            <a:custGeom>
              <a:avLst/>
              <a:gdLst/>
              <a:ahLst/>
              <a:cxnLst/>
              <a:rect l="l" t="t" r="r" b="b"/>
              <a:pathLst>
                <a:path w="1330" h="850" extrusionOk="0">
                  <a:moveTo>
                    <a:pt x="1331" y="0"/>
                  </a:moveTo>
                  <a:lnTo>
                    <a:pt x="1331" y="0"/>
                  </a:lnTo>
                  <a:lnTo>
                    <a:pt x="0" y="0"/>
                  </a:lnTo>
                  <a:cubicBezTo>
                    <a:pt x="331" y="234"/>
                    <a:pt x="620" y="521"/>
                    <a:pt x="855" y="851"/>
                  </a:cubicBez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6" name="Google Shape;302;p20">
              <a:extLst>
                <a:ext uri="{FF2B5EF4-FFF2-40B4-BE49-F238E27FC236}">
                  <a16:creationId xmlns:a16="http://schemas.microsoft.com/office/drawing/2014/main" id="{8EAD83E5-EAC8-2353-4C73-85F37D31C7DF}"/>
                </a:ext>
              </a:extLst>
            </p:cNvPr>
            <p:cNvSpPr/>
            <p:nvPr/>
          </p:nvSpPr>
          <p:spPr>
            <a:xfrm>
              <a:off x="7948017" y="6161045"/>
              <a:ext cx="9503" cy="9453"/>
            </a:xfrm>
            <a:custGeom>
              <a:avLst/>
              <a:gdLst/>
              <a:ahLst/>
              <a:cxnLst/>
              <a:rect l="l" t="t" r="r" b="b"/>
              <a:pathLst>
                <a:path w="9503" h="9453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7" name="Google Shape;303;p20">
              <a:extLst>
                <a:ext uri="{FF2B5EF4-FFF2-40B4-BE49-F238E27FC236}">
                  <a16:creationId xmlns:a16="http://schemas.microsoft.com/office/drawing/2014/main" id="{A1747312-23EC-3F5C-C2DE-E515369D5965}"/>
                </a:ext>
              </a:extLst>
            </p:cNvPr>
            <p:cNvSpPr/>
            <p:nvPr/>
          </p:nvSpPr>
          <p:spPr>
            <a:xfrm>
              <a:off x="3811463" y="5312603"/>
              <a:ext cx="1388719" cy="1138439"/>
            </a:xfrm>
            <a:custGeom>
              <a:avLst/>
              <a:gdLst/>
              <a:ahLst/>
              <a:cxnLst/>
              <a:rect l="l" t="t" r="r" b="b"/>
              <a:pathLst>
                <a:path w="1388719" h="1138439" extrusionOk="0">
                  <a:moveTo>
                    <a:pt x="1387848" y="248624"/>
                  </a:moveTo>
                  <a:lnTo>
                    <a:pt x="1387848" y="12762"/>
                  </a:lnTo>
                  <a:lnTo>
                    <a:pt x="1294051" y="12100"/>
                  </a:lnTo>
                  <a:cubicBezTo>
                    <a:pt x="1173075" y="10777"/>
                    <a:pt x="1054095" y="12100"/>
                    <a:pt x="934355" y="12100"/>
                  </a:cubicBezTo>
                  <a:lnTo>
                    <a:pt x="691928" y="12100"/>
                  </a:lnTo>
                  <a:cubicBezTo>
                    <a:pt x="553942" y="12100"/>
                    <a:pt x="415385" y="12100"/>
                    <a:pt x="277208" y="12951"/>
                  </a:cubicBezTo>
                  <a:cubicBezTo>
                    <a:pt x="119645" y="14369"/>
                    <a:pt x="32786" y="10115"/>
                    <a:pt x="7698" y="0"/>
                  </a:cubicBezTo>
                  <a:lnTo>
                    <a:pt x="0" y="0"/>
                  </a:lnTo>
                  <a:lnTo>
                    <a:pt x="0" y="851"/>
                  </a:lnTo>
                  <a:cubicBezTo>
                    <a:pt x="3801" y="-2174"/>
                    <a:pt x="7793" y="3214"/>
                    <a:pt x="11689" y="19758"/>
                  </a:cubicBezTo>
                  <a:cubicBezTo>
                    <a:pt x="14280" y="35818"/>
                    <a:pt x="15298" y="52091"/>
                    <a:pt x="14730" y="68348"/>
                  </a:cubicBezTo>
                  <a:cubicBezTo>
                    <a:pt x="15585" y="245693"/>
                    <a:pt x="15490" y="422661"/>
                    <a:pt x="14730" y="600479"/>
                  </a:cubicBezTo>
                  <a:cubicBezTo>
                    <a:pt x="14730" y="694446"/>
                    <a:pt x="14730" y="790776"/>
                    <a:pt x="14730" y="886066"/>
                  </a:cubicBezTo>
                  <a:cubicBezTo>
                    <a:pt x="14730" y="969634"/>
                    <a:pt x="14065" y="1053391"/>
                    <a:pt x="13685" y="1136675"/>
                  </a:cubicBezTo>
                  <a:lnTo>
                    <a:pt x="52173" y="1136675"/>
                  </a:lnTo>
                  <a:cubicBezTo>
                    <a:pt x="105010" y="1136675"/>
                    <a:pt x="156043" y="1138377"/>
                    <a:pt x="208500" y="1136675"/>
                  </a:cubicBezTo>
                  <a:cubicBezTo>
                    <a:pt x="237010" y="1135919"/>
                    <a:pt x="254116" y="1138282"/>
                    <a:pt x="286427" y="1138187"/>
                  </a:cubicBezTo>
                  <a:cubicBezTo>
                    <a:pt x="360837" y="1138187"/>
                    <a:pt x="438478" y="1138755"/>
                    <a:pt x="510892" y="1138187"/>
                  </a:cubicBezTo>
                  <a:cubicBezTo>
                    <a:pt x="700956" y="1136391"/>
                    <a:pt x="888930" y="1139038"/>
                    <a:pt x="1077663" y="1138187"/>
                  </a:cubicBezTo>
                  <a:lnTo>
                    <a:pt x="1320470" y="1137715"/>
                  </a:lnTo>
                  <a:cubicBezTo>
                    <a:pt x="1340807" y="1137715"/>
                    <a:pt x="1361809" y="1137715"/>
                    <a:pt x="1381576" y="1137715"/>
                  </a:cubicBezTo>
                  <a:lnTo>
                    <a:pt x="1387753" y="1137715"/>
                  </a:lnTo>
                  <a:cubicBezTo>
                    <a:pt x="1387753" y="1026795"/>
                    <a:pt x="1387753" y="915907"/>
                    <a:pt x="1387753" y="805050"/>
                  </a:cubicBezTo>
                  <a:cubicBezTo>
                    <a:pt x="1390414" y="714865"/>
                    <a:pt x="1386612" y="623262"/>
                    <a:pt x="1387753" y="525797"/>
                  </a:cubicBezTo>
                  <a:cubicBezTo>
                    <a:pt x="1389178" y="441568"/>
                    <a:pt x="1387848" y="341834"/>
                    <a:pt x="1387848" y="24862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1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Backend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8" name="Google Shape;304;p20">
              <a:extLst>
                <a:ext uri="{FF2B5EF4-FFF2-40B4-BE49-F238E27FC236}">
                  <a16:creationId xmlns:a16="http://schemas.microsoft.com/office/drawing/2014/main" id="{D24B2CAF-E21D-CC68-1F42-AE4F3AE78D64}"/>
                </a:ext>
              </a:extLst>
            </p:cNvPr>
            <p:cNvSpPr/>
            <p:nvPr/>
          </p:nvSpPr>
          <p:spPr>
            <a:xfrm>
              <a:off x="5224399" y="5318370"/>
              <a:ext cx="2634573" cy="1132622"/>
            </a:xfrm>
            <a:custGeom>
              <a:avLst/>
              <a:gdLst/>
              <a:ahLst/>
              <a:cxnLst/>
              <a:rect l="l" t="t" r="r" b="b"/>
              <a:pathLst>
                <a:path w="2634573" h="1132622" extrusionOk="0">
                  <a:moveTo>
                    <a:pt x="2622599" y="404605"/>
                  </a:moveTo>
                  <a:cubicBezTo>
                    <a:pt x="2621174" y="180181"/>
                    <a:pt x="2625165" y="52655"/>
                    <a:pt x="2634573" y="10304"/>
                  </a:cubicBezTo>
                  <a:cubicBezTo>
                    <a:pt x="2633449" y="9101"/>
                    <a:pt x="2632091" y="8136"/>
                    <a:pt x="2630582" y="7468"/>
                  </a:cubicBezTo>
                  <a:cubicBezTo>
                    <a:pt x="2628206" y="6523"/>
                    <a:pt x="2628396" y="4065"/>
                    <a:pt x="2631152" y="0"/>
                  </a:cubicBezTo>
                  <a:cubicBezTo>
                    <a:pt x="2623169" y="2889"/>
                    <a:pt x="2614879" y="4856"/>
                    <a:pt x="2606444" y="5861"/>
                  </a:cubicBezTo>
                  <a:cubicBezTo>
                    <a:pt x="2582335" y="8444"/>
                    <a:pt x="2558081" y="9455"/>
                    <a:pt x="2533839" y="8886"/>
                  </a:cubicBezTo>
                  <a:cubicBezTo>
                    <a:pt x="2268605" y="9737"/>
                    <a:pt x="2004036" y="9642"/>
                    <a:pt x="1738041" y="8886"/>
                  </a:cubicBezTo>
                  <a:lnTo>
                    <a:pt x="1311062" y="8886"/>
                  </a:lnTo>
                  <a:lnTo>
                    <a:pt x="838183" y="8130"/>
                  </a:lnTo>
                  <a:cubicBezTo>
                    <a:pt x="759591" y="8130"/>
                    <a:pt x="683756" y="6523"/>
                    <a:pt x="605639" y="8130"/>
                  </a:cubicBezTo>
                  <a:cubicBezTo>
                    <a:pt x="563920" y="8886"/>
                    <a:pt x="537786" y="6617"/>
                    <a:pt x="489700" y="6712"/>
                  </a:cubicBezTo>
                  <a:cubicBezTo>
                    <a:pt x="378988" y="6712"/>
                    <a:pt x="263144" y="6050"/>
                    <a:pt x="155852" y="6712"/>
                  </a:cubicBezTo>
                  <a:lnTo>
                    <a:pt x="665" y="7563"/>
                  </a:lnTo>
                  <a:cubicBezTo>
                    <a:pt x="665" y="227827"/>
                    <a:pt x="190" y="446956"/>
                    <a:pt x="0" y="666747"/>
                  </a:cubicBezTo>
                  <a:cubicBezTo>
                    <a:pt x="0" y="786490"/>
                    <a:pt x="0" y="906233"/>
                    <a:pt x="0" y="1025976"/>
                  </a:cubicBezTo>
                  <a:cubicBezTo>
                    <a:pt x="0" y="1056132"/>
                    <a:pt x="0" y="1087234"/>
                    <a:pt x="0" y="1116350"/>
                  </a:cubicBezTo>
                  <a:lnTo>
                    <a:pt x="0" y="1129963"/>
                  </a:lnTo>
                  <a:lnTo>
                    <a:pt x="0" y="1132515"/>
                  </a:lnTo>
                  <a:lnTo>
                    <a:pt x="4847" y="1132515"/>
                  </a:lnTo>
                  <a:lnTo>
                    <a:pt x="21667" y="1132515"/>
                  </a:lnTo>
                  <a:lnTo>
                    <a:pt x="55404" y="1132515"/>
                  </a:lnTo>
                  <a:lnTo>
                    <a:pt x="122876" y="1132515"/>
                  </a:lnTo>
                  <a:lnTo>
                    <a:pt x="258202" y="1132515"/>
                  </a:lnTo>
                  <a:lnTo>
                    <a:pt x="1377964" y="1132515"/>
                  </a:lnTo>
                  <a:cubicBezTo>
                    <a:pt x="1449334" y="1132515"/>
                    <a:pt x="1523744" y="1132988"/>
                    <a:pt x="1595113" y="1131948"/>
                  </a:cubicBezTo>
                  <a:cubicBezTo>
                    <a:pt x="1685203" y="1130530"/>
                    <a:pt x="1779665" y="1131097"/>
                    <a:pt x="1866714" y="1131948"/>
                  </a:cubicBezTo>
                  <a:cubicBezTo>
                    <a:pt x="2046610" y="1133272"/>
                    <a:pt x="2223560" y="1131948"/>
                    <a:pt x="2401650" y="1131948"/>
                  </a:cubicBezTo>
                  <a:lnTo>
                    <a:pt x="2623645" y="1131948"/>
                  </a:lnTo>
                  <a:cubicBezTo>
                    <a:pt x="2623645" y="1093567"/>
                    <a:pt x="2623645" y="1055659"/>
                    <a:pt x="2623645" y="1017846"/>
                  </a:cubicBezTo>
                  <a:cubicBezTo>
                    <a:pt x="2623169" y="814314"/>
                    <a:pt x="2623930" y="609365"/>
                    <a:pt x="2622599" y="40460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Mohamed Hazem</a:t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9" name="Google Shape;305;p20">
              <a:extLst>
                <a:ext uri="{FF2B5EF4-FFF2-40B4-BE49-F238E27FC236}">
                  <a16:creationId xmlns:a16="http://schemas.microsoft.com/office/drawing/2014/main" id="{FD696E7F-BC0D-5CA9-CF95-DA2C6E9C4A97}"/>
                </a:ext>
              </a:extLst>
            </p:cNvPr>
            <p:cNvSpPr/>
            <p:nvPr/>
          </p:nvSpPr>
          <p:spPr>
            <a:xfrm>
              <a:off x="3796156" y="5297589"/>
              <a:ext cx="4155247" cy="1255298"/>
            </a:xfrm>
            <a:custGeom>
              <a:avLst/>
              <a:gdLst/>
              <a:ahLst/>
              <a:cxnLst/>
              <a:rect l="l" t="t" r="r" b="b"/>
              <a:pathLst>
                <a:path w="4155247" h="1255298" extrusionOk="0">
                  <a:moveTo>
                    <a:pt x="4154237" y="1213987"/>
                  </a:moveTo>
                  <a:cubicBezTo>
                    <a:pt x="4153692" y="1210639"/>
                    <a:pt x="4153342" y="1207261"/>
                    <a:pt x="4153192" y="1203872"/>
                  </a:cubicBezTo>
                  <a:cubicBezTo>
                    <a:pt x="4151576" y="1176552"/>
                    <a:pt x="4152432" y="1149043"/>
                    <a:pt x="4152337" y="1121628"/>
                  </a:cubicBezTo>
                  <a:cubicBezTo>
                    <a:pt x="4152337" y="1091093"/>
                    <a:pt x="4152812" y="1060559"/>
                    <a:pt x="4152337" y="1030024"/>
                  </a:cubicBezTo>
                  <a:cubicBezTo>
                    <a:pt x="4152337" y="990604"/>
                    <a:pt x="4153192" y="951278"/>
                    <a:pt x="4152337" y="911763"/>
                  </a:cubicBezTo>
                  <a:cubicBezTo>
                    <a:pt x="4152847" y="895716"/>
                    <a:pt x="4152498" y="879654"/>
                    <a:pt x="4151292" y="863645"/>
                  </a:cubicBezTo>
                  <a:lnTo>
                    <a:pt x="4151291" y="863645"/>
                  </a:lnTo>
                  <a:lnTo>
                    <a:pt x="4151291" y="863645"/>
                  </a:lnTo>
                  <a:lnTo>
                    <a:pt x="4151291" y="863645"/>
                  </a:lnTo>
                  <a:cubicBezTo>
                    <a:pt x="4151338" y="863300"/>
                    <a:pt x="4151338" y="862950"/>
                    <a:pt x="4151291" y="862605"/>
                  </a:cubicBezTo>
                  <a:lnTo>
                    <a:pt x="4151291" y="862605"/>
                  </a:lnTo>
                  <a:cubicBezTo>
                    <a:pt x="4152652" y="857523"/>
                    <a:pt x="4153165" y="852254"/>
                    <a:pt x="4152812" y="847007"/>
                  </a:cubicBezTo>
                  <a:cubicBezTo>
                    <a:pt x="4152812" y="832354"/>
                    <a:pt x="4152812" y="817607"/>
                    <a:pt x="4152812" y="802954"/>
                  </a:cubicBezTo>
                  <a:cubicBezTo>
                    <a:pt x="4152812" y="788301"/>
                    <a:pt x="4151481" y="773649"/>
                    <a:pt x="4152812" y="760792"/>
                  </a:cubicBezTo>
                  <a:cubicBezTo>
                    <a:pt x="4154428" y="745950"/>
                    <a:pt x="4150626" y="732432"/>
                    <a:pt x="4153287" y="718346"/>
                  </a:cubicBezTo>
                  <a:cubicBezTo>
                    <a:pt x="4152717" y="686299"/>
                    <a:pt x="4153287" y="654252"/>
                    <a:pt x="4152717" y="622300"/>
                  </a:cubicBezTo>
                  <a:cubicBezTo>
                    <a:pt x="4152147" y="590348"/>
                    <a:pt x="4153192" y="557828"/>
                    <a:pt x="4152717" y="525592"/>
                  </a:cubicBezTo>
                  <a:cubicBezTo>
                    <a:pt x="4152717" y="506685"/>
                    <a:pt x="4152717" y="486928"/>
                    <a:pt x="4152717" y="467737"/>
                  </a:cubicBezTo>
                  <a:cubicBezTo>
                    <a:pt x="4152052" y="442402"/>
                    <a:pt x="4152717" y="417067"/>
                    <a:pt x="4151672" y="392110"/>
                  </a:cubicBezTo>
                  <a:cubicBezTo>
                    <a:pt x="4150816" y="349475"/>
                    <a:pt x="4150626" y="307030"/>
                    <a:pt x="4150626" y="263922"/>
                  </a:cubicBezTo>
                  <a:cubicBezTo>
                    <a:pt x="4150626" y="228283"/>
                    <a:pt x="4149771" y="192644"/>
                    <a:pt x="4149961" y="156910"/>
                  </a:cubicBezTo>
                  <a:cubicBezTo>
                    <a:pt x="4149961" y="138003"/>
                    <a:pt x="4149961" y="119096"/>
                    <a:pt x="4150911" y="100190"/>
                  </a:cubicBezTo>
                  <a:cubicBezTo>
                    <a:pt x="4150911" y="93100"/>
                    <a:pt x="4150151" y="90736"/>
                    <a:pt x="4147965" y="90736"/>
                  </a:cubicBezTo>
                  <a:lnTo>
                    <a:pt x="4146920" y="90736"/>
                  </a:lnTo>
                  <a:cubicBezTo>
                    <a:pt x="4131905" y="90736"/>
                    <a:pt x="4125443" y="110588"/>
                    <a:pt x="4127153" y="153034"/>
                  </a:cubicBezTo>
                  <a:cubicBezTo>
                    <a:pt x="4128484" y="184136"/>
                    <a:pt x="4127723" y="215332"/>
                    <a:pt x="4128009" y="246339"/>
                  </a:cubicBezTo>
                  <a:cubicBezTo>
                    <a:pt x="4128009" y="264395"/>
                    <a:pt x="4128009" y="282735"/>
                    <a:pt x="4128009" y="300885"/>
                  </a:cubicBezTo>
                  <a:cubicBezTo>
                    <a:pt x="4128009" y="327827"/>
                    <a:pt x="4129434" y="354580"/>
                    <a:pt x="4128009" y="381711"/>
                  </a:cubicBezTo>
                  <a:cubicBezTo>
                    <a:pt x="4127011" y="395401"/>
                    <a:pt x="4127011" y="409144"/>
                    <a:pt x="4128009" y="422834"/>
                  </a:cubicBezTo>
                  <a:cubicBezTo>
                    <a:pt x="4128943" y="433742"/>
                    <a:pt x="4129165" y="444700"/>
                    <a:pt x="4128674" y="455637"/>
                  </a:cubicBezTo>
                  <a:cubicBezTo>
                    <a:pt x="4127628" y="498461"/>
                    <a:pt x="4129244" y="541190"/>
                    <a:pt x="4128674" y="583919"/>
                  </a:cubicBezTo>
                  <a:cubicBezTo>
                    <a:pt x="4128674" y="612279"/>
                    <a:pt x="4129529" y="641585"/>
                    <a:pt x="4127438" y="670134"/>
                  </a:cubicBezTo>
                  <a:cubicBezTo>
                    <a:pt x="4127438" y="674577"/>
                    <a:pt x="4127438" y="679588"/>
                    <a:pt x="4127438" y="683842"/>
                  </a:cubicBezTo>
                  <a:cubicBezTo>
                    <a:pt x="4127438" y="702087"/>
                    <a:pt x="4127438" y="720237"/>
                    <a:pt x="4127914" y="738482"/>
                  </a:cubicBezTo>
                  <a:cubicBezTo>
                    <a:pt x="4128769" y="780928"/>
                    <a:pt x="4126108" y="823563"/>
                    <a:pt x="4127914" y="865914"/>
                  </a:cubicBezTo>
                  <a:cubicBezTo>
                    <a:pt x="4128579" y="882079"/>
                    <a:pt x="4127914" y="899662"/>
                    <a:pt x="4127914" y="916395"/>
                  </a:cubicBezTo>
                  <a:cubicBezTo>
                    <a:pt x="4127914" y="923674"/>
                    <a:pt x="4125728" y="927644"/>
                    <a:pt x="4126488" y="933884"/>
                  </a:cubicBezTo>
                  <a:cubicBezTo>
                    <a:pt x="4127105" y="945598"/>
                    <a:pt x="4127105" y="957336"/>
                    <a:pt x="4126488" y="969050"/>
                  </a:cubicBezTo>
                  <a:cubicBezTo>
                    <a:pt x="4126488" y="992778"/>
                    <a:pt x="4125823" y="1016317"/>
                    <a:pt x="4125538" y="1040518"/>
                  </a:cubicBezTo>
                  <a:cubicBezTo>
                    <a:pt x="4125538" y="1062071"/>
                    <a:pt x="4126013" y="1083814"/>
                    <a:pt x="4125538" y="1105084"/>
                  </a:cubicBezTo>
                  <a:cubicBezTo>
                    <a:pt x="4124777" y="1140251"/>
                    <a:pt x="4124777" y="1175228"/>
                    <a:pt x="4125538" y="1210301"/>
                  </a:cubicBezTo>
                  <a:cubicBezTo>
                    <a:pt x="4124976" y="1209962"/>
                    <a:pt x="4124490" y="1209511"/>
                    <a:pt x="4124112" y="1208977"/>
                  </a:cubicBezTo>
                  <a:cubicBezTo>
                    <a:pt x="4122022" y="1205385"/>
                    <a:pt x="4118125" y="1203683"/>
                    <a:pt x="4115654" y="1200564"/>
                  </a:cubicBezTo>
                  <a:cubicBezTo>
                    <a:pt x="4113183" y="1197444"/>
                    <a:pt x="4111188" y="1197444"/>
                    <a:pt x="4110808" y="1194041"/>
                  </a:cubicBezTo>
                  <a:cubicBezTo>
                    <a:pt x="4110666" y="1193626"/>
                    <a:pt x="4110400" y="1193263"/>
                    <a:pt x="4110047" y="1193001"/>
                  </a:cubicBezTo>
                  <a:cubicBezTo>
                    <a:pt x="4108784" y="1191850"/>
                    <a:pt x="4107451" y="1190777"/>
                    <a:pt x="4106056" y="1189787"/>
                  </a:cubicBezTo>
                  <a:cubicBezTo>
                    <a:pt x="4102635" y="1187518"/>
                    <a:pt x="4101780" y="1182886"/>
                    <a:pt x="4097693" y="1181373"/>
                  </a:cubicBezTo>
                  <a:cubicBezTo>
                    <a:pt x="4096078" y="1180806"/>
                    <a:pt x="4095508" y="1179010"/>
                    <a:pt x="4094272" y="1178065"/>
                  </a:cubicBezTo>
                  <a:cubicBezTo>
                    <a:pt x="4093037" y="1177119"/>
                    <a:pt x="4095127" y="1175796"/>
                    <a:pt x="4094272" y="1175890"/>
                  </a:cubicBezTo>
                  <a:cubicBezTo>
                    <a:pt x="4093417" y="1175985"/>
                    <a:pt x="4093037" y="1174000"/>
                    <a:pt x="4092181" y="1173338"/>
                  </a:cubicBezTo>
                  <a:cubicBezTo>
                    <a:pt x="4090590" y="1171726"/>
                    <a:pt x="4089216" y="1169915"/>
                    <a:pt x="4088095" y="1167949"/>
                  </a:cubicBezTo>
                  <a:cubicBezTo>
                    <a:pt x="4086860" y="1166342"/>
                    <a:pt x="4084959" y="1165492"/>
                    <a:pt x="4083819" y="1163695"/>
                  </a:cubicBezTo>
                  <a:cubicBezTo>
                    <a:pt x="4081844" y="1160501"/>
                    <a:pt x="4079142" y="1157813"/>
                    <a:pt x="4075931" y="1155849"/>
                  </a:cubicBezTo>
                  <a:cubicBezTo>
                    <a:pt x="4075931" y="1155849"/>
                    <a:pt x="4075361" y="1155849"/>
                    <a:pt x="4074886" y="1155849"/>
                  </a:cubicBezTo>
                  <a:lnTo>
                    <a:pt x="4074886" y="1151973"/>
                  </a:lnTo>
                  <a:cubicBezTo>
                    <a:pt x="4074886" y="916962"/>
                    <a:pt x="4074664" y="681951"/>
                    <a:pt x="4074221" y="446940"/>
                  </a:cubicBezTo>
                  <a:cubicBezTo>
                    <a:pt x="4074600" y="322722"/>
                    <a:pt x="4074917" y="198978"/>
                    <a:pt x="4075171" y="75705"/>
                  </a:cubicBezTo>
                  <a:cubicBezTo>
                    <a:pt x="4075171" y="61809"/>
                    <a:pt x="4075171" y="50843"/>
                    <a:pt x="4075171" y="42240"/>
                  </a:cubicBezTo>
                  <a:cubicBezTo>
                    <a:pt x="4075171" y="42240"/>
                    <a:pt x="4075171" y="42240"/>
                    <a:pt x="4075171" y="42240"/>
                  </a:cubicBezTo>
                  <a:cubicBezTo>
                    <a:pt x="4075171" y="42240"/>
                    <a:pt x="4076121" y="44887"/>
                    <a:pt x="4078022" y="44793"/>
                  </a:cubicBezTo>
                  <a:cubicBezTo>
                    <a:pt x="4079146" y="44786"/>
                    <a:pt x="4080161" y="45460"/>
                    <a:pt x="4080588" y="46494"/>
                  </a:cubicBezTo>
                  <a:cubicBezTo>
                    <a:pt x="4082678" y="50087"/>
                    <a:pt x="4086670" y="51788"/>
                    <a:pt x="4089140" y="54908"/>
                  </a:cubicBezTo>
                  <a:cubicBezTo>
                    <a:pt x="4091611" y="58028"/>
                    <a:pt x="4093607" y="58122"/>
                    <a:pt x="4093987" y="61431"/>
                  </a:cubicBezTo>
                  <a:cubicBezTo>
                    <a:pt x="4093987" y="61998"/>
                    <a:pt x="4094462" y="62187"/>
                    <a:pt x="4094747" y="62471"/>
                  </a:cubicBezTo>
                  <a:cubicBezTo>
                    <a:pt x="4096011" y="63621"/>
                    <a:pt x="4097344" y="64695"/>
                    <a:pt x="4098739" y="65685"/>
                  </a:cubicBezTo>
                  <a:cubicBezTo>
                    <a:pt x="4102065" y="67954"/>
                    <a:pt x="4103015" y="72586"/>
                    <a:pt x="4107102" y="74098"/>
                  </a:cubicBezTo>
                  <a:cubicBezTo>
                    <a:pt x="4108717" y="74666"/>
                    <a:pt x="4109287" y="76462"/>
                    <a:pt x="4110523" y="77407"/>
                  </a:cubicBezTo>
                  <a:cubicBezTo>
                    <a:pt x="4111758" y="78352"/>
                    <a:pt x="4109667" y="79676"/>
                    <a:pt x="4110523" y="79581"/>
                  </a:cubicBezTo>
                  <a:cubicBezTo>
                    <a:pt x="4111378" y="79487"/>
                    <a:pt x="4111663" y="81472"/>
                    <a:pt x="4112613" y="82134"/>
                  </a:cubicBezTo>
                  <a:cubicBezTo>
                    <a:pt x="4114204" y="83724"/>
                    <a:pt x="4115549" y="85540"/>
                    <a:pt x="4116605" y="87522"/>
                  </a:cubicBezTo>
                  <a:cubicBezTo>
                    <a:pt x="4117840" y="89129"/>
                    <a:pt x="4119836" y="90075"/>
                    <a:pt x="4120976" y="91776"/>
                  </a:cubicBezTo>
                  <a:cubicBezTo>
                    <a:pt x="4122974" y="94978"/>
                    <a:pt x="4125670" y="97691"/>
                    <a:pt x="4128864" y="99717"/>
                  </a:cubicBezTo>
                  <a:cubicBezTo>
                    <a:pt x="4129339" y="99717"/>
                    <a:pt x="4130194" y="99717"/>
                    <a:pt x="4131715" y="98299"/>
                  </a:cubicBezTo>
                  <a:cubicBezTo>
                    <a:pt x="4137801" y="93178"/>
                    <a:pt x="4143371" y="87479"/>
                    <a:pt x="4148345" y="81283"/>
                  </a:cubicBezTo>
                  <a:cubicBezTo>
                    <a:pt x="4150531" y="78541"/>
                    <a:pt x="4150626" y="77880"/>
                    <a:pt x="4148345" y="78447"/>
                  </a:cubicBezTo>
                  <a:cubicBezTo>
                    <a:pt x="4147888" y="78631"/>
                    <a:pt x="4147377" y="78631"/>
                    <a:pt x="4146920" y="78447"/>
                  </a:cubicBezTo>
                  <a:cubicBezTo>
                    <a:pt x="4143974" y="77785"/>
                    <a:pt x="4142739" y="75422"/>
                    <a:pt x="4140933" y="73626"/>
                  </a:cubicBezTo>
                  <a:cubicBezTo>
                    <a:pt x="4139127" y="71830"/>
                    <a:pt x="4137227" y="69277"/>
                    <a:pt x="4135136" y="67386"/>
                  </a:cubicBezTo>
                  <a:cubicBezTo>
                    <a:pt x="4132768" y="64557"/>
                    <a:pt x="4130195" y="61903"/>
                    <a:pt x="4127439" y="59446"/>
                  </a:cubicBezTo>
                  <a:cubicBezTo>
                    <a:pt x="4126203" y="58595"/>
                    <a:pt x="4125918" y="56704"/>
                    <a:pt x="4123447" y="57082"/>
                  </a:cubicBezTo>
                  <a:lnTo>
                    <a:pt x="4123447" y="57082"/>
                  </a:lnTo>
                  <a:cubicBezTo>
                    <a:pt x="4124302" y="55664"/>
                    <a:pt x="4123447" y="55570"/>
                    <a:pt x="4123447" y="55192"/>
                  </a:cubicBezTo>
                  <a:cubicBezTo>
                    <a:pt x="4123447" y="54813"/>
                    <a:pt x="4121641" y="53112"/>
                    <a:pt x="4120596" y="52166"/>
                  </a:cubicBezTo>
                  <a:cubicBezTo>
                    <a:pt x="4119551" y="51221"/>
                    <a:pt x="4117745" y="51221"/>
                    <a:pt x="4117840" y="49425"/>
                  </a:cubicBezTo>
                  <a:cubicBezTo>
                    <a:pt x="4117935" y="47629"/>
                    <a:pt x="4114324" y="49425"/>
                    <a:pt x="4115369" y="46305"/>
                  </a:cubicBezTo>
                  <a:cubicBezTo>
                    <a:pt x="4112804" y="44604"/>
                    <a:pt x="4110903" y="42335"/>
                    <a:pt x="4108527" y="40444"/>
                  </a:cubicBezTo>
                  <a:cubicBezTo>
                    <a:pt x="4106525" y="38216"/>
                    <a:pt x="4104399" y="36102"/>
                    <a:pt x="4102160" y="34111"/>
                  </a:cubicBezTo>
                  <a:cubicBezTo>
                    <a:pt x="4100639" y="33071"/>
                    <a:pt x="4099689" y="31464"/>
                    <a:pt x="4098073" y="30613"/>
                  </a:cubicBezTo>
                  <a:cubicBezTo>
                    <a:pt x="4096458" y="29762"/>
                    <a:pt x="4094272" y="27588"/>
                    <a:pt x="4092277" y="26264"/>
                  </a:cubicBezTo>
                  <a:cubicBezTo>
                    <a:pt x="4088857" y="24074"/>
                    <a:pt x="4085672" y="21539"/>
                    <a:pt x="4082773" y="18701"/>
                  </a:cubicBezTo>
                  <a:cubicBezTo>
                    <a:pt x="4080398" y="16338"/>
                    <a:pt x="4077452" y="14542"/>
                    <a:pt x="4075266" y="11990"/>
                  </a:cubicBezTo>
                  <a:cubicBezTo>
                    <a:pt x="4073989" y="10720"/>
                    <a:pt x="4072929" y="9251"/>
                    <a:pt x="4072130" y="7641"/>
                  </a:cubicBezTo>
                  <a:cubicBezTo>
                    <a:pt x="4072130" y="6979"/>
                    <a:pt x="4071084" y="7641"/>
                    <a:pt x="4069469" y="9154"/>
                  </a:cubicBezTo>
                  <a:lnTo>
                    <a:pt x="4068709" y="9815"/>
                  </a:lnTo>
                  <a:lnTo>
                    <a:pt x="4063957" y="14920"/>
                  </a:lnTo>
                  <a:lnTo>
                    <a:pt x="4063482" y="15487"/>
                  </a:lnTo>
                  <a:cubicBezTo>
                    <a:pt x="4063247" y="15158"/>
                    <a:pt x="4062958" y="14870"/>
                    <a:pt x="4062627" y="14637"/>
                  </a:cubicBezTo>
                  <a:cubicBezTo>
                    <a:pt x="4057780" y="11233"/>
                    <a:pt x="4038773" y="7168"/>
                    <a:pt x="4010264" y="3198"/>
                  </a:cubicBezTo>
                  <a:cubicBezTo>
                    <a:pt x="3984320" y="-300"/>
                    <a:pt x="3952389" y="-772"/>
                    <a:pt x="3885677" y="1024"/>
                  </a:cubicBezTo>
                  <a:cubicBezTo>
                    <a:pt x="3863629" y="1591"/>
                    <a:pt x="3842152" y="1874"/>
                    <a:pt x="3819155" y="2064"/>
                  </a:cubicBezTo>
                  <a:cubicBezTo>
                    <a:pt x="3638594" y="3671"/>
                    <a:pt x="3456037" y="2820"/>
                    <a:pt x="3274526" y="2914"/>
                  </a:cubicBezTo>
                  <a:lnTo>
                    <a:pt x="2669077" y="2914"/>
                  </a:lnTo>
                  <a:lnTo>
                    <a:pt x="1886868" y="2914"/>
                  </a:lnTo>
                  <a:cubicBezTo>
                    <a:pt x="1780147" y="2631"/>
                    <a:pt x="1672476" y="1402"/>
                    <a:pt x="1567940" y="3387"/>
                  </a:cubicBezTo>
                  <a:lnTo>
                    <a:pt x="1566705" y="3387"/>
                  </a:lnTo>
                  <a:cubicBezTo>
                    <a:pt x="1566705" y="3387"/>
                    <a:pt x="1566705" y="3387"/>
                    <a:pt x="1566705" y="3387"/>
                  </a:cubicBezTo>
                  <a:lnTo>
                    <a:pt x="1560148" y="3387"/>
                  </a:lnTo>
                  <a:cubicBezTo>
                    <a:pt x="1531638" y="1780"/>
                    <a:pt x="1493625" y="2158"/>
                    <a:pt x="1457228" y="2158"/>
                  </a:cubicBezTo>
                  <a:lnTo>
                    <a:pt x="1402775" y="2158"/>
                  </a:lnTo>
                  <a:lnTo>
                    <a:pt x="1402775" y="3671"/>
                  </a:lnTo>
                  <a:lnTo>
                    <a:pt x="1352408" y="3671"/>
                  </a:lnTo>
                  <a:lnTo>
                    <a:pt x="782216" y="4710"/>
                  </a:lnTo>
                  <a:lnTo>
                    <a:pt x="307150" y="5561"/>
                  </a:lnTo>
                  <a:cubicBezTo>
                    <a:pt x="223237" y="5372"/>
                    <a:pt x="139609" y="5372"/>
                    <a:pt x="56266" y="4616"/>
                  </a:cubicBezTo>
                  <a:cubicBezTo>
                    <a:pt x="24525" y="4332"/>
                    <a:pt x="15117" y="5372"/>
                    <a:pt x="15402" y="7547"/>
                  </a:cubicBezTo>
                  <a:cubicBezTo>
                    <a:pt x="15402" y="7547"/>
                    <a:pt x="15402" y="8208"/>
                    <a:pt x="15402" y="8586"/>
                  </a:cubicBezTo>
                  <a:cubicBezTo>
                    <a:pt x="15402" y="11044"/>
                    <a:pt x="18158" y="13219"/>
                    <a:pt x="23195" y="15298"/>
                  </a:cubicBezTo>
                  <a:cubicBezTo>
                    <a:pt x="48188" y="25413"/>
                    <a:pt x="135047" y="29667"/>
                    <a:pt x="292610" y="28344"/>
                  </a:cubicBezTo>
                  <a:cubicBezTo>
                    <a:pt x="430787" y="27020"/>
                    <a:pt x="569344" y="27777"/>
                    <a:pt x="707330" y="27493"/>
                  </a:cubicBezTo>
                  <a:lnTo>
                    <a:pt x="949757" y="27493"/>
                  </a:lnTo>
                  <a:cubicBezTo>
                    <a:pt x="1069497" y="27493"/>
                    <a:pt x="1188478" y="26075"/>
                    <a:pt x="1309453" y="27493"/>
                  </a:cubicBezTo>
                  <a:lnTo>
                    <a:pt x="1403250" y="28155"/>
                  </a:lnTo>
                  <a:lnTo>
                    <a:pt x="1403250" y="264489"/>
                  </a:lnTo>
                  <a:cubicBezTo>
                    <a:pt x="1403250" y="357700"/>
                    <a:pt x="1404580" y="457433"/>
                    <a:pt x="1403250" y="542324"/>
                  </a:cubicBezTo>
                  <a:cubicBezTo>
                    <a:pt x="1401634" y="639789"/>
                    <a:pt x="1405436" y="731392"/>
                    <a:pt x="1403250" y="821577"/>
                  </a:cubicBezTo>
                  <a:cubicBezTo>
                    <a:pt x="1403250" y="932371"/>
                    <a:pt x="1403250" y="1043259"/>
                    <a:pt x="1403250" y="1154242"/>
                  </a:cubicBezTo>
                  <a:lnTo>
                    <a:pt x="1396883" y="1154242"/>
                  </a:lnTo>
                  <a:cubicBezTo>
                    <a:pt x="1377116" y="1154242"/>
                    <a:pt x="1356114" y="1154242"/>
                    <a:pt x="1335777" y="1154242"/>
                  </a:cubicBezTo>
                  <a:lnTo>
                    <a:pt x="1092780" y="1153297"/>
                  </a:lnTo>
                  <a:cubicBezTo>
                    <a:pt x="904047" y="1154147"/>
                    <a:pt x="715788" y="1151500"/>
                    <a:pt x="526009" y="1153297"/>
                  </a:cubicBezTo>
                  <a:cubicBezTo>
                    <a:pt x="453880" y="1153958"/>
                    <a:pt x="375954" y="1153297"/>
                    <a:pt x="301543" y="1153297"/>
                  </a:cubicBezTo>
                  <a:cubicBezTo>
                    <a:pt x="269233" y="1153297"/>
                    <a:pt x="251652" y="1151028"/>
                    <a:pt x="223617" y="1151784"/>
                  </a:cubicBezTo>
                  <a:cubicBezTo>
                    <a:pt x="171160" y="1153202"/>
                    <a:pt x="120127" y="1151784"/>
                    <a:pt x="67290" y="1151784"/>
                  </a:cubicBezTo>
                  <a:lnTo>
                    <a:pt x="28992" y="1151784"/>
                  </a:lnTo>
                  <a:cubicBezTo>
                    <a:pt x="28992" y="1068500"/>
                    <a:pt x="29657" y="984743"/>
                    <a:pt x="30037" y="901175"/>
                  </a:cubicBezTo>
                  <a:cubicBezTo>
                    <a:pt x="30037" y="805885"/>
                    <a:pt x="30037" y="709555"/>
                    <a:pt x="30037" y="615588"/>
                  </a:cubicBezTo>
                  <a:cubicBezTo>
                    <a:pt x="30892" y="437770"/>
                    <a:pt x="30987" y="260803"/>
                    <a:pt x="30037" y="83457"/>
                  </a:cubicBezTo>
                  <a:cubicBezTo>
                    <a:pt x="30605" y="67201"/>
                    <a:pt x="29586" y="50928"/>
                    <a:pt x="26996" y="34867"/>
                  </a:cubicBezTo>
                  <a:cubicBezTo>
                    <a:pt x="23100" y="18891"/>
                    <a:pt x="18918" y="13124"/>
                    <a:pt x="15307" y="16149"/>
                  </a:cubicBezTo>
                  <a:cubicBezTo>
                    <a:pt x="11696" y="19174"/>
                    <a:pt x="7134" y="31936"/>
                    <a:pt x="3143" y="51316"/>
                  </a:cubicBezTo>
                  <a:cubicBezTo>
                    <a:pt x="-88" y="68710"/>
                    <a:pt x="-848" y="89980"/>
                    <a:pt x="957" y="134600"/>
                  </a:cubicBezTo>
                  <a:cubicBezTo>
                    <a:pt x="1527" y="149442"/>
                    <a:pt x="1812" y="163716"/>
                    <a:pt x="2002" y="179598"/>
                  </a:cubicBezTo>
                  <a:cubicBezTo>
                    <a:pt x="3618" y="300034"/>
                    <a:pt x="2763" y="421983"/>
                    <a:pt x="2858" y="543459"/>
                  </a:cubicBezTo>
                  <a:cubicBezTo>
                    <a:pt x="2858" y="678390"/>
                    <a:pt x="2858" y="813321"/>
                    <a:pt x="2858" y="948253"/>
                  </a:cubicBezTo>
                  <a:lnTo>
                    <a:pt x="2858" y="1178348"/>
                  </a:lnTo>
                  <a:lnTo>
                    <a:pt x="16923" y="1178348"/>
                  </a:lnTo>
                  <a:cubicBezTo>
                    <a:pt x="18774" y="1184358"/>
                    <a:pt x="20963" y="1190260"/>
                    <a:pt x="23480" y="1196026"/>
                  </a:cubicBezTo>
                  <a:cubicBezTo>
                    <a:pt x="26877" y="1203684"/>
                    <a:pt x="31116" y="1210944"/>
                    <a:pt x="36119" y="1217674"/>
                  </a:cubicBezTo>
                  <a:cubicBezTo>
                    <a:pt x="39065" y="1221928"/>
                    <a:pt x="42581" y="1226560"/>
                    <a:pt x="46763" y="1231854"/>
                  </a:cubicBezTo>
                  <a:lnTo>
                    <a:pt x="65769" y="1255299"/>
                  </a:lnTo>
                  <a:lnTo>
                    <a:pt x="70140" y="1255299"/>
                  </a:lnTo>
                  <a:lnTo>
                    <a:pt x="111669" y="1254259"/>
                  </a:lnTo>
                  <a:cubicBezTo>
                    <a:pt x="210503" y="1252652"/>
                    <a:pt x="310286" y="1253503"/>
                    <a:pt x="409595" y="1253408"/>
                  </a:cubicBezTo>
                  <a:lnTo>
                    <a:pt x="740877" y="1253408"/>
                  </a:lnTo>
                  <a:lnTo>
                    <a:pt x="1168521" y="1253408"/>
                  </a:lnTo>
                  <a:cubicBezTo>
                    <a:pt x="1226680" y="1253408"/>
                    <a:pt x="1285790" y="1254353"/>
                    <a:pt x="1342619" y="1252368"/>
                  </a:cubicBezTo>
                  <a:lnTo>
                    <a:pt x="1343190" y="1252368"/>
                  </a:lnTo>
                  <a:lnTo>
                    <a:pt x="1346801" y="1252368"/>
                  </a:lnTo>
                  <a:lnTo>
                    <a:pt x="1346801" y="1252368"/>
                  </a:lnTo>
                  <a:cubicBezTo>
                    <a:pt x="1362576" y="1254070"/>
                    <a:pt x="1383483" y="1253597"/>
                    <a:pt x="1403155" y="1253597"/>
                  </a:cubicBezTo>
                  <a:lnTo>
                    <a:pt x="1562429" y="1253597"/>
                  </a:lnTo>
                  <a:cubicBezTo>
                    <a:pt x="1613746" y="1253597"/>
                    <a:pt x="1668579" y="1252179"/>
                    <a:pt x="1715240" y="1253597"/>
                  </a:cubicBezTo>
                  <a:cubicBezTo>
                    <a:pt x="1768838" y="1255110"/>
                    <a:pt x="1819300" y="1251328"/>
                    <a:pt x="1868907" y="1253597"/>
                  </a:cubicBezTo>
                  <a:lnTo>
                    <a:pt x="2216249" y="1253030"/>
                  </a:lnTo>
                  <a:lnTo>
                    <a:pt x="2566252" y="1253030"/>
                  </a:lnTo>
                  <a:lnTo>
                    <a:pt x="2775798" y="1253030"/>
                  </a:lnTo>
                  <a:lnTo>
                    <a:pt x="3050915" y="1251990"/>
                  </a:lnTo>
                  <a:lnTo>
                    <a:pt x="3514767" y="1250950"/>
                  </a:lnTo>
                  <a:lnTo>
                    <a:pt x="3902022" y="1250383"/>
                  </a:lnTo>
                  <a:cubicBezTo>
                    <a:pt x="3970350" y="1250383"/>
                    <a:pt x="4038488" y="1250383"/>
                    <a:pt x="4106246" y="1251234"/>
                  </a:cubicBezTo>
                  <a:cubicBezTo>
                    <a:pt x="4132095" y="1251234"/>
                    <a:pt x="4139793" y="1250477"/>
                    <a:pt x="4139507" y="1248398"/>
                  </a:cubicBezTo>
                  <a:cubicBezTo>
                    <a:pt x="4139507" y="1248398"/>
                    <a:pt x="4139507" y="1247641"/>
                    <a:pt x="4139507" y="1247263"/>
                  </a:cubicBezTo>
                  <a:cubicBezTo>
                    <a:pt x="4139226" y="1245599"/>
                    <a:pt x="4138306" y="1244108"/>
                    <a:pt x="4136942" y="1243104"/>
                  </a:cubicBezTo>
                  <a:lnTo>
                    <a:pt x="4139507" y="1240362"/>
                  </a:lnTo>
                  <a:cubicBezTo>
                    <a:pt x="4144334" y="1239127"/>
                    <a:pt x="4148612" y="1236334"/>
                    <a:pt x="4151672" y="1232422"/>
                  </a:cubicBezTo>
                  <a:cubicBezTo>
                    <a:pt x="4155568" y="1228924"/>
                    <a:pt x="4156043" y="1224103"/>
                    <a:pt x="4154237" y="1213987"/>
                  </a:cubicBezTo>
                  <a:close/>
                  <a:moveTo>
                    <a:pt x="1428909" y="28344"/>
                  </a:moveTo>
                  <a:lnTo>
                    <a:pt x="1584096" y="27682"/>
                  </a:lnTo>
                  <a:cubicBezTo>
                    <a:pt x="1691387" y="27020"/>
                    <a:pt x="1807231" y="27682"/>
                    <a:pt x="1917943" y="27682"/>
                  </a:cubicBezTo>
                  <a:cubicBezTo>
                    <a:pt x="1966030" y="27682"/>
                    <a:pt x="1992163" y="29856"/>
                    <a:pt x="2033883" y="29100"/>
                  </a:cubicBezTo>
                  <a:cubicBezTo>
                    <a:pt x="2111999" y="27777"/>
                    <a:pt x="2187834" y="29573"/>
                    <a:pt x="2266426" y="29100"/>
                  </a:cubicBezTo>
                  <a:lnTo>
                    <a:pt x="2739305" y="30140"/>
                  </a:lnTo>
                  <a:lnTo>
                    <a:pt x="3166284" y="30140"/>
                  </a:lnTo>
                  <a:cubicBezTo>
                    <a:pt x="3432374" y="30991"/>
                    <a:pt x="3696848" y="31085"/>
                    <a:pt x="3962083" y="30140"/>
                  </a:cubicBezTo>
                  <a:cubicBezTo>
                    <a:pt x="3986325" y="30708"/>
                    <a:pt x="4010578" y="29698"/>
                    <a:pt x="4034687" y="27115"/>
                  </a:cubicBezTo>
                  <a:cubicBezTo>
                    <a:pt x="4043122" y="26110"/>
                    <a:pt x="4051413" y="24143"/>
                    <a:pt x="4059396" y="21254"/>
                  </a:cubicBezTo>
                  <a:cubicBezTo>
                    <a:pt x="4056640" y="25319"/>
                    <a:pt x="4056449" y="27777"/>
                    <a:pt x="4058825" y="28722"/>
                  </a:cubicBezTo>
                  <a:cubicBezTo>
                    <a:pt x="4060334" y="29390"/>
                    <a:pt x="4061692" y="30355"/>
                    <a:pt x="4062817" y="31558"/>
                  </a:cubicBezTo>
                  <a:cubicBezTo>
                    <a:pt x="4053313" y="73909"/>
                    <a:pt x="4049417" y="201719"/>
                    <a:pt x="4050842" y="425859"/>
                  </a:cubicBezTo>
                  <a:cubicBezTo>
                    <a:pt x="4052173" y="630335"/>
                    <a:pt x="4051413" y="835285"/>
                    <a:pt x="4051698" y="1039478"/>
                  </a:cubicBezTo>
                  <a:cubicBezTo>
                    <a:pt x="4051698" y="1077291"/>
                    <a:pt x="4051698" y="1115105"/>
                    <a:pt x="4051698" y="1153580"/>
                  </a:cubicBezTo>
                  <a:lnTo>
                    <a:pt x="3829703" y="1153580"/>
                  </a:lnTo>
                  <a:cubicBezTo>
                    <a:pt x="3651613" y="1153580"/>
                    <a:pt x="3474663" y="1154998"/>
                    <a:pt x="3294768" y="1153580"/>
                  </a:cubicBezTo>
                  <a:cubicBezTo>
                    <a:pt x="3207718" y="1152918"/>
                    <a:pt x="3113256" y="1152351"/>
                    <a:pt x="3023166" y="1153580"/>
                  </a:cubicBezTo>
                  <a:cubicBezTo>
                    <a:pt x="2951797" y="1154620"/>
                    <a:pt x="2877387" y="1154431"/>
                    <a:pt x="2806018" y="1154147"/>
                  </a:cubicBezTo>
                  <a:lnTo>
                    <a:pt x="1686445" y="1154147"/>
                  </a:lnTo>
                  <a:lnTo>
                    <a:pt x="1551120" y="1154147"/>
                  </a:lnTo>
                  <a:lnTo>
                    <a:pt x="1483647" y="1154147"/>
                  </a:lnTo>
                  <a:lnTo>
                    <a:pt x="1449911" y="1154147"/>
                  </a:lnTo>
                  <a:lnTo>
                    <a:pt x="1433090" y="1154147"/>
                  </a:lnTo>
                  <a:lnTo>
                    <a:pt x="1428243" y="1154147"/>
                  </a:lnTo>
                  <a:lnTo>
                    <a:pt x="1428243" y="1151028"/>
                  </a:lnTo>
                  <a:lnTo>
                    <a:pt x="1428243" y="1137415"/>
                  </a:lnTo>
                  <a:cubicBezTo>
                    <a:pt x="1428243" y="1108299"/>
                    <a:pt x="1428243" y="1077197"/>
                    <a:pt x="1428243" y="1047041"/>
                  </a:cubicBezTo>
                  <a:cubicBezTo>
                    <a:pt x="1428243" y="927298"/>
                    <a:pt x="1428243" y="807555"/>
                    <a:pt x="1428243" y="687812"/>
                  </a:cubicBezTo>
                  <a:cubicBezTo>
                    <a:pt x="1428433" y="467265"/>
                    <a:pt x="1428623" y="248135"/>
                    <a:pt x="1428909" y="28344"/>
                  </a:cubicBezTo>
                  <a:close/>
                  <a:moveTo>
                    <a:pt x="3914187" y="1228924"/>
                  </a:moveTo>
                  <a:cubicBezTo>
                    <a:pt x="3801668" y="1230247"/>
                    <a:pt x="3688961" y="1229586"/>
                    <a:pt x="3576633" y="1229774"/>
                  </a:cubicBezTo>
                  <a:lnTo>
                    <a:pt x="3379346" y="1229774"/>
                  </a:lnTo>
                  <a:cubicBezTo>
                    <a:pt x="3281843" y="1229774"/>
                    <a:pt x="3185006" y="1231193"/>
                    <a:pt x="3086647" y="1229774"/>
                  </a:cubicBezTo>
                  <a:cubicBezTo>
                    <a:pt x="3039131" y="1229113"/>
                    <a:pt x="2987339" y="1228546"/>
                    <a:pt x="2938018" y="1229774"/>
                  </a:cubicBezTo>
                  <a:cubicBezTo>
                    <a:pt x="2898959" y="1230814"/>
                    <a:pt x="2858285" y="1230625"/>
                    <a:pt x="2819227" y="1230342"/>
                  </a:cubicBezTo>
                  <a:cubicBezTo>
                    <a:pt x="2664325" y="1229302"/>
                    <a:pt x="2509613" y="1230909"/>
                    <a:pt x="2354901" y="1230342"/>
                  </a:cubicBezTo>
                  <a:cubicBezTo>
                    <a:pt x="2250936" y="1230342"/>
                    <a:pt x="2145830" y="1231193"/>
                    <a:pt x="2042911" y="1229113"/>
                  </a:cubicBezTo>
                  <a:cubicBezTo>
                    <a:pt x="2026945" y="1229113"/>
                    <a:pt x="2009839" y="1229113"/>
                    <a:pt x="1993209" y="1229113"/>
                  </a:cubicBezTo>
                  <a:lnTo>
                    <a:pt x="1796017" y="1228924"/>
                  </a:lnTo>
                  <a:cubicBezTo>
                    <a:pt x="1642351" y="1229774"/>
                    <a:pt x="1489159" y="1227128"/>
                    <a:pt x="1334637" y="1228924"/>
                  </a:cubicBezTo>
                  <a:cubicBezTo>
                    <a:pt x="1276002" y="1229586"/>
                    <a:pt x="1212616" y="1228924"/>
                    <a:pt x="1151985" y="1228924"/>
                  </a:cubicBezTo>
                  <a:cubicBezTo>
                    <a:pt x="1125756" y="1228924"/>
                    <a:pt x="1111407" y="1226655"/>
                    <a:pt x="1088599" y="1227411"/>
                  </a:cubicBezTo>
                  <a:cubicBezTo>
                    <a:pt x="1045834" y="1228829"/>
                    <a:pt x="1004305" y="1226938"/>
                    <a:pt x="961351" y="1227411"/>
                  </a:cubicBezTo>
                  <a:cubicBezTo>
                    <a:pt x="875822" y="1227411"/>
                    <a:pt x="788963" y="1226655"/>
                    <a:pt x="702579" y="1226371"/>
                  </a:cubicBezTo>
                  <a:lnTo>
                    <a:pt x="468610" y="1226371"/>
                  </a:lnTo>
                  <a:lnTo>
                    <a:pt x="270658" y="1225710"/>
                  </a:lnTo>
                  <a:lnTo>
                    <a:pt x="80594" y="1225710"/>
                  </a:lnTo>
                  <a:lnTo>
                    <a:pt x="60637" y="1200564"/>
                  </a:lnTo>
                  <a:cubicBezTo>
                    <a:pt x="53035" y="1190637"/>
                    <a:pt x="47048" y="1183358"/>
                    <a:pt x="42201" y="1178254"/>
                  </a:cubicBezTo>
                  <a:lnTo>
                    <a:pt x="323021" y="1178254"/>
                  </a:lnTo>
                  <a:cubicBezTo>
                    <a:pt x="394485" y="1178254"/>
                    <a:pt x="467089" y="1179199"/>
                    <a:pt x="536938" y="1177214"/>
                  </a:cubicBezTo>
                  <a:lnTo>
                    <a:pt x="537603" y="1177214"/>
                  </a:lnTo>
                  <a:lnTo>
                    <a:pt x="542070" y="1177214"/>
                  </a:lnTo>
                  <a:lnTo>
                    <a:pt x="542070" y="1177214"/>
                  </a:lnTo>
                  <a:cubicBezTo>
                    <a:pt x="561076" y="1178915"/>
                    <a:pt x="587115" y="1178443"/>
                    <a:pt x="611253" y="1178443"/>
                  </a:cubicBezTo>
                  <a:lnTo>
                    <a:pt x="806924" y="1178443"/>
                  </a:lnTo>
                  <a:cubicBezTo>
                    <a:pt x="869930" y="1178443"/>
                    <a:pt x="937403" y="1177025"/>
                    <a:pt x="994707" y="1178443"/>
                  </a:cubicBezTo>
                  <a:cubicBezTo>
                    <a:pt x="1060564" y="1179955"/>
                    <a:pt x="1122525" y="1176174"/>
                    <a:pt x="1183441" y="1178443"/>
                  </a:cubicBezTo>
                  <a:lnTo>
                    <a:pt x="1429479" y="1178443"/>
                  </a:lnTo>
                  <a:lnTo>
                    <a:pt x="1429479" y="1178443"/>
                  </a:lnTo>
                  <a:lnTo>
                    <a:pt x="1705072" y="1178443"/>
                  </a:lnTo>
                  <a:lnTo>
                    <a:pt x="2344352" y="1178443"/>
                  </a:lnTo>
                  <a:lnTo>
                    <a:pt x="2727331" y="1178443"/>
                  </a:lnTo>
                  <a:lnTo>
                    <a:pt x="3230241" y="1177403"/>
                  </a:lnTo>
                  <a:lnTo>
                    <a:pt x="4054929" y="1176363"/>
                  </a:lnTo>
                  <a:cubicBezTo>
                    <a:pt x="4053788" y="1177970"/>
                    <a:pt x="4053979" y="1178348"/>
                    <a:pt x="4055594" y="1177875"/>
                  </a:cubicBezTo>
                  <a:cubicBezTo>
                    <a:pt x="4056027" y="1177738"/>
                    <a:pt x="4056492" y="1177738"/>
                    <a:pt x="4056925" y="1177875"/>
                  </a:cubicBezTo>
                  <a:cubicBezTo>
                    <a:pt x="4059871" y="1178537"/>
                    <a:pt x="4061106" y="1180900"/>
                    <a:pt x="4063007" y="1182697"/>
                  </a:cubicBezTo>
                  <a:cubicBezTo>
                    <a:pt x="4064907" y="1184493"/>
                    <a:pt x="4066713" y="1187045"/>
                    <a:pt x="4068804" y="1189030"/>
                  </a:cubicBezTo>
                  <a:cubicBezTo>
                    <a:pt x="4071147" y="1191853"/>
                    <a:pt x="4073722" y="1194478"/>
                    <a:pt x="4076501" y="1196877"/>
                  </a:cubicBezTo>
                  <a:cubicBezTo>
                    <a:pt x="4077737" y="1197728"/>
                    <a:pt x="4077927" y="1199713"/>
                    <a:pt x="4080398" y="1199335"/>
                  </a:cubicBezTo>
                  <a:lnTo>
                    <a:pt x="4080398" y="1199335"/>
                  </a:lnTo>
                  <a:cubicBezTo>
                    <a:pt x="4079542" y="1200847"/>
                    <a:pt x="4080398" y="1200847"/>
                    <a:pt x="4080398" y="1201225"/>
                  </a:cubicBezTo>
                  <a:cubicBezTo>
                    <a:pt x="4080398" y="1201603"/>
                    <a:pt x="4082203" y="1203305"/>
                    <a:pt x="4083154" y="1204250"/>
                  </a:cubicBezTo>
                  <a:cubicBezTo>
                    <a:pt x="4084104" y="1205196"/>
                    <a:pt x="4086100" y="1205196"/>
                    <a:pt x="4086004" y="1206992"/>
                  </a:cubicBezTo>
                  <a:cubicBezTo>
                    <a:pt x="4085909" y="1208788"/>
                    <a:pt x="4089425" y="1206992"/>
                    <a:pt x="4088475" y="1210111"/>
                  </a:cubicBezTo>
                  <a:cubicBezTo>
                    <a:pt x="4090946" y="1211813"/>
                    <a:pt x="4092942" y="1214082"/>
                    <a:pt x="4095223" y="1215973"/>
                  </a:cubicBezTo>
                  <a:cubicBezTo>
                    <a:pt x="4097257" y="1218201"/>
                    <a:pt x="4099414" y="1220316"/>
                    <a:pt x="4101685" y="1222306"/>
                  </a:cubicBezTo>
                  <a:cubicBezTo>
                    <a:pt x="4103205" y="1223346"/>
                    <a:pt x="4104156" y="1224953"/>
                    <a:pt x="4105771" y="1225804"/>
                  </a:cubicBezTo>
                  <a:cubicBezTo>
                    <a:pt x="4107387" y="1226655"/>
                    <a:pt x="4109477" y="1228829"/>
                    <a:pt x="4111568" y="1230153"/>
                  </a:cubicBezTo>
                  <a:cubicBezTo>
                    <a:pt x="4115012" y="1232346"/>
                    <a:pt x="4118200" y="1234914"/>
                    <a:pt x="4121071" y="1237810"/>
                  </a:cubicBezTo>
                  <a:cubicBezTo>
                    <a:pt x="4090946" y="1229680"/>
                    <a:pt x="4023663" y="1226749"/>
                    <a:pt x="3914187" y="1227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58" name="Google Shape;12448;p56">
            <a:extLst>
              <a:ext uri="{FF2B5EF4-FFF2-40B4-BE49-F238E27FC236}">
                <a16:creationId xmlns:a16="http://schemas.microsoft.com/office/drawing/2014/main" id="{957F9328-FCCF-93BA-C0B7-B299BA853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9644" y="48794"/>
            <a:ext cx="5742600" cy="68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14" name="Picture 13" descr="A person with his hands in his pockets&#10;&#10;Description automatically generated">
            <a:extLst>
              <a:ext uri="{FF2B5EF4-FFF2-40B4-BE49-F238E27FC236}">
                <a16:creationId xmlns:a16="http://schemas.microsoft.com/office/drawing/2014/main" id="{5833B10F-CC93-AA7E-2AD1-1A99063A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03" y="5502143"/>
            <a:ext cx="1415994" cy="342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38362" y="2093928"/>
            <a:ext cx="6005513" cy="955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tx1"/>
                </a:solidFill>
              </a:rPr>
              <a:t>CRUD Operation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671B2-E9FD-0A24-4A36-ABB9794719A0}"/>
              </a:ext>
            </a:extLst>
          </p:cNvPr>
          <p:cNvSpPr txBox="1"/>
          <p:nvPr/>
        </p:nvSpPr>
        <p:spPr>
          <a:xfrm>
            <a:off x="11139542" y="3503628"/>
            <a:ext cx="1683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Table in Database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DF30F3-9B36-AB33-45D5-3028FCB98CD4}"/>
              </a:ext>
            </a:extLst>
          </p:cNvPr>
          <p:cNvGraphicFramePr>
            <a:graphicFrameLocks noGrp="1"/>
          </p:cNvGraphicFramePr>
          <p:nvPr/>
        </p:nvGraphicFramePr>
        <p:xfrm>
          <a:off x="11139542" y="1918252"/>
          <a:ext cx="1155446" cy="15234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5446">
                  <a:extLst>
                    <a:ext uri="{9D8B030D-6E8A-4147-A177-3AD203B41FA5}">
                      <a16:colId xmlns:a16="http://schemas.microsoft.com/office/drawing/2014/main" val="1062688338"/>
                    </a:ext>
                  </a:extLst>
                </a:gridCol>
              </a:tblGrid>
              <a:tr h="126954">
                <a:tc>
                  <a:txBody>
                    <a:bodyPr/>
                    <a:lstStyle/>
                    <a:p>
                      <a:r>
                        <a:rPr lang="en-US" sz="200">
                          <a:solidFill>
                            <a:schemeClr val="tx1"/>
                          </a:solidFill>
                        </a:rPr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58307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/>
                        <a:t>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63244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Name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4879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53051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TotalPrice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654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InventoryId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46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Description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90538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Left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6095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BrandId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0410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ImageURL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8188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SupplyId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631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CategoryId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43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8BCEAB-C29D-1748-FC53-E0F639D11242}"/>
              </a:ext>
            </a:extLst>
          </p:cNvPr>
          <p:cNvSpPr txBox="1"/>
          <p:nvPr/>
        </p:nvSpPr>
        <p:spPr>
          <a:xfrm>
            <a:off x="-4151136" y="3503628"/>
            <a:ext cx="1306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in Code</a:t>
            </a:r>
          </a:p>
        </p:txBody>
      </p:sp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80A24668-2DB0-D544-1711-BDFD168E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0987" y="2327294"/>
            <a:ext cx="975706" cy="975706"/>
          </a:xfrm>
          <a:prstGeom prst="rect">
            <a:avLst/>
          </a:prstGeom>
        </p:spPr>
      </p:pic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7CFDB864-CE92-4B92-D795-A60BB988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444089" y="2327294"/>
            <a:ext cx="975706" cy="9757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544393-4D3E-BC93-7C0B-4F75D8FF9CB7}"/>
              </a:ext>
            </a:extLst>
          </p:cNvPr>
          <p:cNvSpPr/>
          <p:nvPr/>
        </p:nvSpPr>
        <p:spPr>
          <a:xfrm>
            <a:off x="4190004" y="-1071689"/>
            <a:ext cx="425539" cy="39298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98229-BAF3-B7E6-6AFF-38ED20BD87FB}"/>
              </a:ext>
            </a:extLst>
          </p:cNvPr>
          <p:cNvSpPr txBox="1"/>
          <p:nvPr/>
        </p:nvSpPr>
        <p:spPr>
          <a:xfrm>
            <a:off x="-4459630" y="3441706"/>
            <a:ext cx="4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272743"/>
                </a:solidFill>
              </a:rPr>
              <a:t>{ }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E00C34-CFD2-D856-1E99-12BD67CAF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75" y="3520896"/>
            <a:ext cx="287165" cy="264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6F3F4D-22AD-6432-645E-8BF4A6125D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49" t="11235" r="66929" b="37310"/>
          <a:stretch/>
        </p:blipFill>
        <p:spPr>
          <a:xfrm>
            <a:off x="-4471789" y="1405479"/>
            <a:ext cx="1691369" cy="19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79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</a:rPr>
              <a:t>CRUD Operation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671B2-E9FD-0A24-4A36-ABB9794719A0}"/>
              </a:ext>
            </a:extLst>
          </p:cNvPr>
          <p:cNvSpPr txBox="1"/>
          <p:nvPr/>
        </p:nvSpPr>
        <p:spPr>
          <a:xfrm>
            <a:off x="11139542" y="3503628"/>
            <a:ext cx="1683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Table in Database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DF30F3-9B36-AB33-45D5-3028FCB98CD4}"/>
              </a:ext>
            </a:extLst>
          </p:cNvPr>
          <p:cNvGraphicFramePr>
            <a:graphicFrameLocks noGrp="1"/>
          </p:cNvGraphicFramePr>
          <p:nvPr/>
        </p:nvGraphicFramePr>
        <p:xfrm>
          <a:off x="11139542" y="1918252"/>
          <a:ext cx="1155446" cy="152344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5446">
                  <a:extLst>
                    <a:ext uri="{9D8B030D-6E8A-4147-A177-3AD203B41FA5}">
                      <a16:colId xmlns:a16="http://schemas.microsoft.com/office/drawing/2014/main" val="1062688338"/>
                    </a:ext>
                  </a:extLst>
                </a:gridCol>
              </a:tblGrid>
              <a:tr h="126954">
                <a:tc>
                  <a:txBody>
                    <a:bodyPr/>
                    <a:lstStyle/>
                    <a:p>
                      <a:r>
                        <a:rPr lang="en-US" sz="200">
                          <a:solidFill>
                            <a:schemeClr val="tx1"/>
                          </a:solidFill>
                        </a:rPr>
                        <a:t>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58307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/>
                        <a:t>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463244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Name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4879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53051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TotalPrice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654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InventoryId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46200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Description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90538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Left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6095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BrandId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04105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ImageURL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8188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SupplyId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6316"/>
                  </a:ext>
                </a:extLst>
              </a:tr>
              <a:tr h="126954">
                <a:tc>
                  <a:txBody>
                    <a:bodyPr/>
                    <a:lstStyle/>
                    <a:p>
                      <a:r>
                        <a:rPr lang="en-US" sz="200" b="0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CategoryId</a:t>
                      </a:r>
                      <a:endParaRPr 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438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8BCEAB-C29D-1748-FC53-E0F639D11242}"/>
              </a:ext>
            </a:extLst>
          </p:cNvPr>
          <p:cNvSpPr txBox="1"/>
          <p:nvPr/>
        </p:nvSpPr>
        <p:spPr>
          <a:xfrm>
            <a:off x="-4151136" y="3503628"/>
            <a:ext cx="1306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Class in Code</a:t>
            </a:r>
          </a:p>
        </p:txBody>
      </p:sp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80A24668-2DB0-D544-1711-BDFD168EE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0987" y="2327294"/>
            <a:ext cx="975706" cy="975706"/>
          </a:xfrm>
          <a:prstGeom prst="rect">
            <a:avLst/>
          </a:prstGeom>
        </p:spPr>
      </p:pic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7CFDB864-CE92-4B92-D795-A60BB988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444089" y="2327294"/>
            <a:ext cx="975706" cy="9757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544393-4D3E-BC93-7C0B-4F75D8FF9CB7}"/>
              </a:ext>
            </a:extLst>
          </p:cNvPr>
          <p:cNvSpPr/>
          <p:nvPr/>
        </p:nvSpPr>
        <p:spPr>
          <a:xfrm>
            <a:off x="4190004" y="-1071689"/>
            <a:ext cx="425539" cy="39298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98229-BAF3-B7E6-6AFF-38ED20BD87FB}"/>
              </a:ext>
            </a:extLst>
          </p:cNvPr>
          <p:cNvSpPr txBox="1"/>
          <p:nvPr/>
        </p:nvSpPr>
        <p:spPr>
          <a:xfrm>
            <a:off x="-4459630" y="3441706"/>
            <a:ext cx="43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272743"/>
                </a:solidFill>
              </a:rPr>
              <a:t>{ }</a:t>
            </a:r>
          </a:p>
        </p:txBody>
      </p:sp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21E00C34-CFD2-D856-1E99-12BD67CAF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75" y="3520896"/>
            <a:ext cx="287165" cy="264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6F3F4D-22AD-6432-645E-8BF4A6125D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49" t="11235" r="66929" b="37310"/>
          <a:stretch/>
        </p:blipFill>
        <p:spPr>
          <a:xfrm>
            <a:off x="-4471789" y="1405479"/>
            <a:ext cx="1691369" cy="19963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C2E5B0-F771-446B-33D4-F63895F28F77}"/>
              </a:ext>
            </a:extLst>
          </p:cNvPr>
          <p:cNvGrpSpPr/>
          <p:nvPr/>
        </p:nvGrpSpPr>
        <p:grpSpPr>
          <a:xfrm>
            <a:off x="3123445" y="1841616"/>
            <a:ext cx="922047" cy="1458466"/>
            <a:chOff x="3681042" y="1612910"/>
            <a:chExt cx="922047" cy="145846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CAB814-1CC6-5BE2-AB09-D4ECBDA1ADCE}"/>
                </a:ext>
              </a:extLst>
            </p:cNvPr>
            <p:cNvSpPr/>
            <p:nvPr/>
          </p:nvSpPr>
          <p:spPr>
            <a:xfrm>
              <a:off x="3710360" y="1612910"/>
              <a:ext cx="855665" cy="8232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3DB6B0-9A9F-059B-3108-00112452DB2B}"/>
                </a:ext>
              </a:extLst>
            </p:cNvPr>
            <p:cNvSpPr txBox="1"/>
            <p:nvPr/>
          </p:nvSpPr>
          <p:spPr>
            <a:xfrm>
              <a:off x="3681042" y="2609711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tx1"/>
                  </a:solidFill>
                </a:rPr>
                <a:t>R</a:t>
              </a:r>
              <a:r>
                <a:rPr lang="en-US" sz="2400">
                  <a:solidFill>
                    <a:schemeClr val="accent6"/>
                  </a:solidFill>
                </a:rPr>
                <a:t>ead</a:t>
              </a:r>
              <a:endParaRPr lang="en-US" sz="4800">
                <a:solidFill>
                  <a:schemeClr val="accent6"/>
                </a:solidFill>
              </a:endParaRPr>
            </a:p>
          </p:txBody>
        </p:sp>
        <p:pic>
          <p:nvPicPr>
            <p:cNvPr id="18" name="Graphic 17" descr="Open book outline">
              <a:extLst>
                <a:ext uri="{FF2B5EF4-FFF2-40B4-BE49-F238E27FC236}">
                  <a16:creationId xmlns:a16="http://schemas.microsoft.com/office/drawing/2014/main" id="{66ACA10F-3BF4-15A1-5B38-DC78B081D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1193" y="1713006"/>
              <a:ext cx="631556" cy="6313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820CC9-3E2A-5A8D-B5F0-6EDA19DE58CC}"/>
              </a:ext>
            </a:extLst>
          </p:cNvPr>
          <p:cNvSpPr txBox="1"/>
          <p:nvPr/>
        </p:nvSpPr>
        <p:spPr>
          <a:xfrm>
            <a:off x="7223896" y="2838417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D</a:t>
            </a:r>
            <a:r>
              <a:rPr lang="en-US" sz="2400">
                <a:solidFill>
                  <a:schemeClr val="accent6"/>
                </a:solidFill>
              </a:rPr>
              <a:t>elete</a:t>
            </a:r>
            <a:endParaRPr lang="en-US" sz="4800">
              <a:solidFill>
                <a:schemeClr val="accent6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979082-D9EC-E15A-AC2D-861BCEBF5F8C}"/>
              </a:ext>
            </a:extLst>
          </p:cNvPr>
          <p:cNvGrpSpPr/>
          <p:nvPr/>
        </p:nvGrpSpPr>
        <p:grpSpPr>
          <a:xfrm>
            <a:off x="7334031" y="1850400"/>
            <a:ext cx="855665" cy="823291"/>
            <a:chOff x="7727650" y="1661930"/>
            <a:chExt cx="855665" cy="8232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657F88-E859-6F07-926A-9CCB13E464F8}"/>
                </a:ext>
              </a:extLst>
            </p:cNvPr>
            <p:cNvSpPr/>
            <p:nvPr/>
          </p:nvSpPr>
          <p:spPr>
            <a:xfrm>
              <a:off x="7727650" y="1661930"/>
              <a:ext cx="855665" cy="8232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pic>
          <p:nvPicPr>
            <p:cNvPr id="22" name="Graphic 21" descr="Garbage outline">
              <a:extLst>
                <a:ext uri="{FF2B5EF4-FFF2-40B4-BE49-F238E27FC236}">
                  <a16:creationId xmlns:a16="http://schemas.microsoft.com/office/drawing/2014/main" id="{C61F970E-B12E-7FBE-5D45-25D139FC3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26726" y="1790673"/>
              <a:ext cx="487995" cy="5537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FC96FF-4408-F5BF-F1D5-36139F233003}"/>
              </a:ext>
            </a:extLst>
          </p:cNvPr>
          <p:cNvGrpSpPr/>
          <p:nvPr/>
        </p:nvGrpSpPr>
        <p:grpSpPr>
          <a:xfrm>
            <a:off x="5150131" y="1841616"/>
            <a:ext cx="1178528" cy="1461384"/>
            <a:chOff x="5707728" y="1612910"/>
            <a:chExt cx="1178528" cy="14613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530594-E0FD-0964-5EF9-43B3A749A94A}"/>
                </a:ext>
              </a:extLst>
            </p:cNvPr>
            <p:cNvSpPr txBox="1"/>
            <p:nvPr/>
          </p:nvSpPr>
          <p:spPr>
            <a:xfrm>
              <a:off x="5707728" y="2612629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tx1"/>
                  </a:solidFill>
                </a:rPr>
                <a:t>U</a:t>
              </a:r>
              <a:r>
                <a:rPr lang="en-US" sz="2400">
                  <a:solidFill>
                    <a:schemeClr val="accent6"/>
                  </a:solidFill>
                </a:rPr>
                <a:t>pdate</a:t>
              </a:r>
              <a:endParaRPr lang="en-US" sz="3200">
                <a:solidFill>
                  <a:schemeClr val="accent6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609280-7A0B-0AF4-C761-61D067ACD58C}"/>
                </a:ext>
              </a:extLst>
            </p:cNvPr>
            <p:cNvGrpSpPr/>
            <p:nvPr/>
          </p:nvGrpSpPr>
          <p:grpSpPr>
            <a:xfrm>
              <a:off x="5869159" y="1612910"/>
              <a:ext cx="855665" cy="823291"/>
              <a:chOff x="4903127" y="1747630"/>
              <a:chExt cx="855665" cy="82329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46B429C-CF84-BC8C-90BB-71CAC14178F5}"/>
                  </a:ext>
                </a:extLst>
              </p:cNvPr>
              <p:cNvSpPr/>
              <p:nvPr/>
            </p:nvSpPr>
            <p:spPr>
              <a:xfrm>
                <a:off x="4903127" y="1747630"/>
                <a:ext cx="855665" cy="823291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pic>
            <p:nvPicPr>
              <p:cNvPr id="27" name="Graphic 26" descr="Pen outline">
                <a:extLst>
                  <a:ext uri="{FF2B5EF4-FFF2-40B4-BE49-F238E27FC236}">
                    <a16:creationId xmlns:a16="http://schemas.microsoft.com/office/drawing/2014/main" id="{0C0C5C0A-B475-03D2-C534-FF543FA49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066328" y="1869459"/>
                <a:ext cx="598002" cy="597202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E645EB-AE43-6BDE-B22C-42E28383A64A}"/>
              </a:ext>
            </a:extLst>
          </p:cNvPr>
          <p:cNvGrpSpPr/>
          <p:nvPr/>
        </p:nvGrpSpPr>
        <p:grpSpPr>
          <a:xfrm>
            <a:off x="909113" y="1841616"/>
            <a:ext cx="1109599" cy="1371364"/>
            <a:chOff x="1018973" y="2763152"/>
            <a:chExt cx="1964121" cy="2329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763B54-8247-5413-ECED-A3DA38417365}"/>
                </a:ext>
              </a:extLst>
            </p:cNvPr>
            <p:cNvSpPr txBox="1"/>
            <p:nvPr/>
          </p:nvSpPr>
          <p:spPr>
            <a:xfrm>
              <a:off x="1018973" y="4308762"/>
              <a:ext cx="1964121" cy="784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tx1"/>
                  </a:solidFill>
                </a:rPr>
                <a:t>C</a:t>
              </a:r>
              <a:r>
                <a:rPr lang="en-US" sz="2400">
                  <a:solidFill>
                    <a:schemeClr val="accent6"/>
                  </a:solidFill>
                </a:rPr>
                <a:t>reate</a:t>
              </a:r>
              <a:endParaRPr lang="en-US">
                <a:solidFill>
                  <a:schemeClr val="accent6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BEB85C-6270-649B-A755-5A5071B2F3A9}"/>
                </a:ext>
              </a:extLst>
            </p:cNvPr>
            <p:cNvGrpSpPr/>
            <p:nvPr/>
          </p:nvGrpSpPr>
          <p:grpSpPr>
            <a:xfrm>
              <a:off x="1226698" y="2763152"/>
              <a:ext cx="1514628" cy="1398800"/>
              <a:chOff x="498649" y="2832162"/>
              <a:chExt cx="1514628" cy="13988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9A49906-BE20-E002-F9B1-EA5A8A379049}"/>
                  </a:ext>
                </a:extLst>
              </p:cNvPr>
              <p:cNvSpPr/>
              <p:nvPr/>
            </p:nvSpPr>
            <p:spPr>
              <a:xfrm>
                <a:off x="498649" y="2832162"/>
                <a:ext cx="1514628" cy="139880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pic>
            <p:nvPicPr>
              <p:cNvPr id="32" name="Graphic 31" descr="Add outline">
                <a:extLst>
                  <a:ext uri="{FF2B5EF4-FFF2-40B4-BE49-F238E27FC236}">
                    <a16:creationId xmlns:a16="http://schemas.microsoft.com/office/drawing/2014/main" id="{E856526A-10E2-D4BF-4122-EAC5E3744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98763" y="3074362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19303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12141" y="1928925"/>
            <a:ext cx="3791858" cy="128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tx1"/>
                </a:solidFill>
              </a:rPr>
              <a:t>Security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endParaRPr lang="en-US" sz="105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743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7" name="Google Shape;569;p32">
            <a:extLst>
              <a:ext uri="{FF2B5EF4-FFF2-40B4-BE49-F238E27FC236}">
                <a16:creationId xmlns:a16="http://schemas.microsoft.com/office/drawing/2014/main" id="{C18F88D7-112A-0EA7-0093-4A7B47F96B75}"/>
              </a:ext>
            </a:extLst>
          </p:cNvPr>
          <p:cNvSpPr txBox="1">
            <a:spLocks/>
          </p:cNvSpPr>
          <p:nvPr/>
        </p:nvSpPr>
        <p:spPr>
          <a:xfrm>
            <a:off x="4499981" y="2633139"/>
            <a:ext cx="486938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VS</a:t>
            </a: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2430326" y="1120806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2200275" y="1462805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2436557" y="3746085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sp>
        <p:nvSpPr>
          <p:cNvPr id="24" name="Google Shape;569;p32">
            <a:extLst>
              <a:ext uri="{FF2B5EF4-FFF2-40B4-BE49-F238E27FC236}">
                <a16:creationId xmlns:a16="http://schemas.microsoft.com/office/drawing/2014/main" id="{90840941-1FD5-8552-2A2B-7F3A2A36917F}"/>
              </a:ext>
            </a:extLst>
          </p:cNvPr>
          <p:cNvSpPr txBox="1">
            <a:spLocks/>
          </p:cNvSpPr>
          <p:nvPr/>
        </p:nvSpPr>
        <p:spPr>
          <a:xfrm>
            <a:off x="5205175" y="1172861"/>
            <a:ext cx="173855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Authorization</a:t>
            </a:r>
          </a:p>
        </p:txBody>
      </p:sp>
      <p:sp>
        <p:nvSpPr>
          <p:cNvPr id="25" name="Google Shape;569;p32">
            <a:extLst>
              <a:ext uri="{FF2B5EF4-FFF2-40B4-BE49-F238E27FC236}">
                <a16:creationId xmlns:a16="http://schemas.microsoft.com/office/drawing/2014/main" id="{43589F6C-2549-237D-E6B0-24DD33381893}"/>
              </a:ext>
            </a:extLst>
          </p:cNvPr>
          <p:cNvSpPr txBox="1">
            <a:spLocks/>
          </p:cNvSpPr>
          <p:nvPr/>
        </p:nvSpPr>
        <p:spPr>
          <a:xfrm>
            <a:off x="5078789" y="3803473"/>
            <a:ext cx="192516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CAN YOU DO THAT?</a:t>
            </a:r>
          </a:p>
        </p:txBody>
      </p:sp>
      <p:pic>
        <p:nvPicPr>
          <p:cNvPr id="26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9669FD89-1571-2213-5942-0B7E9C0A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25" t="25104" r="20972" b="27123"/>
          <a:stretch/>
        </p:blipFill>
        <p:spPr bwMode="auto">
          <a:xfrm>
            <a:off x="4977092" y="1504730"/>
            <a:ext cx="2128558" cy="22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DC458538-6F36-13A5-2DC5-64E29F477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9305926" y="231716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Adding Salt to Hashing: A Better Way to Store Passwords">
            <a:extLst>
              <a:ext uri="{FF2B5EF4-FFF2-40B4-BE49-F238E27FC236}">
                <a16:creationId xmlns:a16="http://schemas.microsoft.com/office/drawing/2014/main" id="{6F060131-A4B8-7949-10E2-45043BF4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06" y="1417583"/>
            <a:ext cx="6693781" cy="30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845;p35">
            <a:extLst>
              <a:ext uri="{FF2B5EF4-FFF2-40B4-BE49-F238E27FC236}">
                <a16:creationId xmlns:a16="http://schemas.microsoft.com/office/drawing/2014/main" id="{76193FD6-59DC-5B8E-340F-A291CC4000EC}"/>
              </a:ext>
            </a:extLst>
          </p:cNvPr>
          <p:cNvSpPr txBox="1">
            <a:spLocks/>
          </p:cNvSpPr>
          <p:nvPr/>
        </p:nvSpPr>
        <p:spPr>
          <a:xfrm>
            <a:off x="11867227" y="1660662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1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Google Shape;845;p35">
            <a:extLst>
              <a:ext uri="{FF2B5EF4-FFF2-40B4-BE49-F238E27FC236}">
                <a16:creationId xmlns:a16="http://schemas.microsoft.com/office/drawing/2014/main" id="{8D474C94-6056-89CC-9488-474DA1C3393B}"/>
              </a:ext>
            </a:extLst>
          </p:cNvPr>
          <p:cNvSpPr txBox="1">
            <a:spLocks/>
          </p:cNvSpPr>
          <p:nvPr/>
        </p:nvSpPr>
        <p:spPr>
          <a:xfrm>
            <a:off x="12686690" y="1674210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2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57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794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7" name="Google Shape;569;p32">
            <a:extLst>
              <a:ext uri="{FF2B5EF4-FFF2-40B4-BE49-F238E27FC236}">
                <a16:creationId xmlns:a16="http://schemas.microsoft.com/office/drawing/2014/main" id="{C18F88D7-112A-0EA7-0093-4A7B47F96B75}"/>
              </a:ext>
            </a:extLst>
          </p:cNvPr>
          <p:cNvSpPr txBox="1">
            <a:spLocks/>
          </p:cNvSpPr>
          <p:nvPr/>
        </p:nvSpPr>
        <p:spPr>
          <a:xfrm>
            <a:off x="9576504" y="2644608"/>
            <a:ext cx="486938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VS</a:t>
            </a: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396489" y="1389943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166438" y="1731942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402720" y="4015222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sp>
        <p:nvSpPr>
          <p:cNvPr id="24" name="Google Shape;569;p32">
            <a:extLst>
              <a:ext uri="{FF2B5EF4-FFF2-40B4-BE49-F238E27FC236}">
                <a16:creationId xmlns:a16="http://schemas.microsoft.com/office/drawing/2014/main" id="{90840941-1FD5-8552-2A2B-7F3A2A36917F}"/>
              </a:ext>
            </a:extLst>
          </p:cNvPr>
          <p:cNvSpPr txBox="1">
            <a:spLocks/>
          </p:cNvSpPr>
          <p:nvPr/>
        </p:nvSpPr>
        <p:spPr>
          <a:xfrm>
            <a:off x="10291525" y="1172861"/>
            <a:ext cx="173855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Authorization</a:t>
            </a:r>
          </a:p>
        </p:txBody>
      </p:sp>
      <p:sp>
        <p:nvSpPr>
          <p:cNvPr id="25" name="Google Shape;569;p32">
            <a:extLst>
              <a:ext uri="{FF2B5EF4-FFF2-40B4-BE49-F238E27FC236}">
                <a16:creationId xmlns:a16="http://schemas.microsoft.com/office/drawing/2014/main" id="{43589F6C-2549-237D-E6B0-24DD33381893}"/>
              </a:ext>
            </a:extLst>
          </p:cNvPr>
          <p:cNvSpPr txBox="1">
            <a:spLocks/>
          </p:cNvSpPr>
          <p:nvPr/>
        </p:nvSpPr>
        <p:spPr>
          <a:xfrm>
            <a:off x="10165139" y="3803473"/>
            <a:ext cx="192516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CAN YOU DO THAT?</a:t>
            </a:r>
          </a:p>
        </p:txBody>
      </p:sp>
      <p:pic>
        <p:nvPicPr>
          <p:cNvPr id="26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9669FD89-1571-2213-5942-0B7E9C0A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25" t="25104" r="20972" b="27123"/>
          <a:stretch/>
        </p:blipFill>
        <p:spPr bwMode="auto">
          <a:xfrm>
            <a:off x="10063442" y="1504730"/>
            <a:ext cx="2128558" cy="22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5931EA36-5193-5A28-AE20-0FC5F8FD7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8172451" y="254043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ding Salt to Hashing: A Better Way to Store Passwords">
            <a:extLst>
              <a:ext uri="{FF2B5EF4-FFF2-40B4-BE49-F238E27FC236}">
                <a16:creationId xmlns:a16="http://schemas.microsoft.com/office/drawing/2014/main" id="{493187A0-2A99-B16A-9AE5-F76AED5C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0" y="1417583"/>
            <a:ext cx="6693781" cy="30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5;p35">
            <a:extLst>
              <a:ext uri="{FF2B5EF4-FFF2-40B4-BE49-F238E27FC236}">
                <a16:creationId xmlns:a16="http://schemas.microsoft.com/office/drawing/2014/main" id="{6561122E-909E-819D-12EB-4DAFDA353DC7}"/>
              </a:ext>
            </a:extLst>
          </p:cNvPr>
          <p:cNvSpPr txBox="1">
            <a:spLocks/>
          </p:cNvSpPr>
          <p:nvPr/>
        </p:nvSpPr>
        <p:spPr>
          <a:xfrm>
            <a:off x="3810000" y="760826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2400" b="1">
                <a:solidFill>
                  <a:schemeClr val="tx1"/>
                </a:solidFill>
              </a:rPr>
              <a:t>Password Hashing Salting 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4" name="Google Shape;845;p35">
            <a:extLst>
              <a:ext uri="{FF2B5EF4-FFF2-40B4-BE49-F238E27FC236}">
                <a16:creationId xmlns:a16="http://schemas.microsoft.com/office/drawing/2014/main" id="{09764AE9-849E-013F-4FF5-4C2B3F70CAC5}"/>
              </a:ext>
            </a:extLst>
          </p:cNvPr>
          <p:cNvSpPr txBox="1">
            <a:spLocks/>
          </p:cNvSpPr>
          <p:nvPr/>
        </p:nvSpPr>
        <p:spPr>
          <a:xfrm>
            <a:off x="4464941" y="1660662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1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Google Shape;845;p35">
            <a:extLst>
              <a:ext uri="{FF2B5EF4-FFF2-40B4-BE49-F238E27FC236}">
                <a16:creationId xmlns:a16="http://schemas.microsoft.com/office/drawing/2014/main" id="{921707FA-7EE8-C8F9-EDB4-E8A501ACEFE0}"/>
              </a:ext>
            </a:extLst>
          </p:cNvPr>
          <p:cNvSpPr txBox="1">
            <a:spLocks/>
          </p:cNvSpPr>
          <p:nvPr/>
        </p:nvSpPr>
        <p:spPr>
          <a:xfrm>
            <a:off x="5284404" y="1674210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2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3DD82-70A7-BD7E-D169-ABB6E8209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794" y="1417583"/>
            <a:ext cx="6253834" cy="33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22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396489" y="1389943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166438" y="1731942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402720" y="4015222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pic>
        <p:nvPicPr>
          <p:cNvPr id="2050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5931EA36-5193-5A28-AE20-0FC5F8FD7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8172451" y="254043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ding Salt to Hashing: A Better Way to Store Passwords">
            <a:extLst>
              <a:ext uri="{FF2B5EF4-FFF2-40B4-BE49-F238E27FC236}">
                <a16:creationId xmlns:a16="http://schemas.microsoft.com/office/drawing/2014/main" id="{493187A0-2A99-B16A-9AE5-F76AED5C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663" y="1417583"/>
            <a:ext cx="6693781" cy="30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5;p35">
            <a:extLst>
              <a:ext uri="{FF2B5EF4-FFF2-40B4-BE49-F238E27FC236}">
                <a16:creationId xmlns:a16="http://schemas.microsoft.com/office/drawing/2014/main" id="{6561122E-909E-819D-12EB-4DAFDA353DC7}"/>
              </a:ext>
            </a:extLst>
          </p:cNvPr>
          <p:cNvSpPr txBox="1">
            <a:spLocks/>
          </p:cNvSpPr>
          <p:nvPr/>
        </p:nvSpPr>
        <p:spPr>
          <a:xfrm>
            <a:off x="3810000" y="760826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2400" b="1">
                <a:solidFill>
                  <a:schemeClr val="tx1"/>
                </a:solidFill>
              </a:rPr>
              <a:t>Password Hashing Salting 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4" name="Google Shape;845;p35">
            <a:extLst>
              <a:ext uri="{FF2B5EF4-FFF2-40B4-BE49-F238E27FC236}">
                <a16:creationId xmlns:a16="http://schemas.microsoft.com/office/drawing/2014/main" id="{09764AE9-849E-013F-4FF5-4C2B3F70CAC5}"/>
              </a:ext>
            </a:extLst>
          </p:cNvPr>
          <p:cNvSpPr txBox="1">
            <a:spLocks/>
          </p:cNvSpPr>
          <p:nvPr/>
        </p:nvSpPr>
        <p:spPr>
          <a:xfrm>
            <a:off x="12331684" y="1660662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1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Google Shape;845;p35">
            <a:extLst>
              <a:ext uri="{FF2B5EF4-FFF2-40B4-BE49-F238E27FC236}">
                <a16:creationId xmlns:a16="http://schemas.microsoft.com/office/drawing/2014/main" id="{921707FA-7EE8-C8F9-EDB4-E8A501ACEFE0}"/>
              </a:ext>
            </a:extLst>
          </p:cNvPr>
          <p:cNvSpPr txBox="1">
            <a:spLocks/>
          </p:cNvSpPr>
          <p:nvPr/>
        </p:nvSpPr>
        <p:spPr>
          <a:xfrm>
            <a:off x="13151147" y="1674210"/>
            <a:ext cx="756351" cy="29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400">
                <a:solidFill>
                  <a:schemeClr val="accent1">
                    <a:lumMod val="50000"/>
                  </a:schemeClr>
                </a:solidFill>
              </a:rPr>
              <a:t>User 2 </a:t>
            </a:r>
            <a:endParaRPr lang="en-US" sz="7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05F50-B3E7-D902-941F-513C8EFD4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087" y="1417583"/>
            <a:ext cx="6253834" cy="3394008"/>
          </a:xfrm>
          <a:prstGeom prst="rect">
            <a:avLst/>
          </a:prstGeom>
        </p:spPr>
      </p:pic>
      <p:pic>
        <p:nvPicPr>
          <p:cNvPr id="6" name="Picture 2" descr="Json Web Token (JWT) in NodeJS">
            <a:extLst>
              <a:ext uri="{FF2B5EF4-FFF2-40B4-BE49-F238E27FC236}">
                <a16:creationId xmlns:a16="http://schemas.microsoft.com/office/drawing/2014/main" id="{ADA09771-4775-5518-91F9-7C18E690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69" y="-52"/>
            <a:ext cx="1849385" cy="1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45;p35">
            <a:extLst>
              <a:ext uri="{FF2B5EF4-FFF2-40B4-BE49-F238E27FC236}">
                <a16:creationId xmlns:a16="http://schemas.microsoft.com/office/drawing/2014/main" id="{D03C7F41-D492-EB22-5291-BD6D9F0E59B4}"/>
              </a:ext>
            </a:extLst>
          </p:cNvPr>
          <p:cNvSpPr txBox="1">
            <a:spLocks/>
          </p:cNvSpPr>
          <p:nvPr/>
        </p:nvSpPr>
        <p:spPr>
          <a:xfrm>
            <a:off x="8172451" y="732059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400" b="1">
                <a:solidFill>
                  <a:schemeClr val="tx1"/>
                </a:solidFill>
              </a:rPr>
              <a:t>Token</a:t>
            </a:r>
            <a:endParaRPr lang="en-US" sz="105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290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4098" name="Picture 2" descr="Json Web Token (JWT) in NodeJS">
            <a:extLst>
              <a:ext uri="{FF2B5EF4-FFF2-40B4-BE49-F238E27FC236}">
                <a16:creationId xmlns:a16="http://schemas.microsoft.com/office/drawing/2014/main" id="{38D6C116-7E28-3551-02D9-EC0D6BF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551" y="-41281"/>
            <a:ext cx="1849385" cy="1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69;p32">
            <a:extLst>
              <a:ext uri="{FF2B5EF4-FFF2-40B4-BE49-F238E27FC236}">
                <a16:creationId xmlns:a16="http://schemas.microsoft.com/office/drawing/2014/main" id="{6B2C787D-98A0-92E2-B9F2-8DE925E195B2}"/>
              </a:ext>
            </a:extLst>
          </p:cNvPr>
          <p:cNvSpPr txBox="1">
            <a:spLocks/>
          </p:cNvSpPr>
          <p:nvPr/>
        </p:nvSpPr>
        <p:spPr>
          <a:xfrm>
            <a:off x="394521" y="1172861"/>
            <a:ext cx="173855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Authorization</a:t>
            </a:r>
          </a:p>
        </p:txBody>
      </p:sp>
      <p:sp>
        <p:nvSpPr>
          <p:cNvPr id="9" name="Google Shape;569;p32">
            <a:extLst>
              <a:ext uri="{FF2B5EF4-FFF2-40B4-BE49-F238E27FC236}">
                <a16:creationId xmlns:a16="http://schemas.microsoft.com/office/drawing/2014/main" id="{159328B8-A6C5-A68C-CF84-80394D463C91}"/>
              </a:ext>
            </a:extLst>
          </p:cNvPr>
          <p:cNvSpPr txBox="1">
            <a:spLocks/>
          </p:cNvSpPr>
          <p:nvPr/>
        </p:nvSpPr>
        <p:spPr>
          <a:xfrm>
            <a:off x="268135" y="3803473"/>
            <a:ext cx="1925163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CAN YOU DO THAT?</a:t>
            </a:r>
          </a:p>
        </p:txBody>
      </p:sp>
      <p:pic>
        <p:nvPicPr>
          <p:cNvPr id="10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903C7E13-1978-B619-CB90-7596A84DB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25" t="25104" r="20972" b="27123"/>
          <a:stretch/>
        </p:blipFill>
        <p:spPr bwMode="auto">
          <a:xfrm>
            <a:off x="166438" y="1504730"/>
            <a:ext cx="2128558" cy="227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69;p32">
            <a:extLst>
              <a:ext uri="{FF2B5EF4-FFF2-40B4-BE49-F238E27FC236}">
                <a16:creationId xmlns:a16="http://schemas.microsoft.com/office/drawing/2014/main" id="{4F56115F-003F-3F82-6DA1-86C28AF35724}"/>
              </a:ext>
            </a:extLst>
          </p:cNvPr>
          <p:cNvSpPr txBox="1">
            <a:spLocks/>
          </p:cNvSpPr>
          <p:nvPr/>
        </p:nvSpPr>
        <p:spPr>
          <a:xfrm>
            <a:off x="-2747021" y="1120806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14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69E4932-E384-262D-E31F-6D6392432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-2977072" y="1462805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69;p32">
            <a:extLst>
              <a:ext uri="{FF2B5EF4-FFF2-40B4-BE49-F238E27FC236}">
                <a16:creationId xmlns:a16="http://schemas.microsoft.com/office/drawing/2014/main" id="{E9BCA559-89D0-D687-799D-4416B8E26AA0}"/>
              </a:ext>
            </a:extLst>
          </p:cNvPr>
          <p:cNvSpPr txBox="1">
            <a:spLocks/>
          </p:cNvSpPr>
          <p:nvPr/>
        </p:nvSpPr>
        <p:spPr>
          <a:xfrm>
            <a:off x="-2740790" y="3746085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pic>
        <p:nvPicPr>
          <p:cNvPr id="16" name="Picture 2" descr="JWT authorization code flow">
            <a:extLst>
              <a:ext uri="{FF2B5EF4-FFF2-40B4-BE49-F238E27FC236}">
                <a16:creationId xmlns:a16="http://schemas.microsoft.com/office/drawing/2014/main" id="{D0BB552A-575A-09B7-64D4-EB11AF48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572" y="1530161"/>
            <a:ext cx="6249957" cy="25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91B2E6-76F0-234B-6F2D-E0B3CFF68B6D}"/>
              </a:ext>
            </a:extLst>
          </p:cNvPr>
          <p:cNvSpPr/>
          <p:nvPr/>
        </p:nvSpPr>
        <p:spPr>
          <a:xfrm>
            <a:off x="7124900" y="3073819"/>
            <a:ext cx="1210242" cy="259316"/>
          </a:xfrm>
          <a:prstGeom prst="roundRect">
            <a:avLst/>
          </a:prstGeom>
          <a:solidFill>
            <a:schemeClr val="bg1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272743"/>
                </a:solidFill>
              </a:rPr>
              <a:t>Permission</a:t>
            </a:r>
            <a:r>
              <a:rPr lang="en-US" b="1"/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8B4B1B-44F8-62ED-28EF-4A42555E5EC8}"/>
              </a:ext>
            </a:extLst>
          </p:cNvPr>
          <p:cNvSpPr/>
          <p:nvPr/>
        </p:nvSpPr>
        <p:spPr>
          <a:xfrm>
            <a:off x="7123002" y="1408453"/>
            <a:ext cx="1210242" cy="2593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Permission</a:t>
            </a:r>
            <a:r>
              <a:rPr lang="en-US" b="1"/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5B5DE9-F852-C898-CD4C-014F5F744EDE}"/>
              </a:ext>
            </a:extLst>
          </p:cNvPr>
          <p:cNvGrpSpPr/>
          <p:nvPr/>
        </p:nvGrpSpPr>
        <p:grpSpPr>
          <a:xfrm>
            <a:off x="2270298" y="1014499"/>
            <a:ext cx="1482821" cy="1158657"/>
            <a:chOff x="1295045" y="5450797"/>
            <a:chExt cx="2221408" cy="16552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2BC49AA-F256-5A49-8D3C-E01B8A534D09}"/>
                </a:ext>
              </a:extLst>
            </p:cNvPr>
            <p:cNvSpPr/>
            <p:nvPr/>
          </p:nvSpPr>
          <p:spPr>
            <a:xfrm>
              <a:off x="1608810" y="5450797"/>
              <a:ext cx="1593879" cy="1584931"/>
            </a:xfrm>
            <a:prstGeom prst="roundRect">
              <a:avLst>
                <a:gd name="adj" fmla="val 24189"/>
              </a:avLst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A5FE89-E4F5-606A-7DD1-020B58B416C9}"/>
                </a:ext>
              </a:extLst>
            </p:cNvPr>
            <p:cNvSpPr txBox="1"/>
            <p:nvPr/>
          </p:nvSpPr>
          <p:spPr>
            <a:xfrm>
              <a:off x="1295045" y="6666329"/>
              <a:ext cx="2221408" cy="4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User1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E28A75-23B7-08F3-B217-CA80CF63600B}"/>
                </a:ext>
              </a:extLst>
            </p:cNvPr>
            <p:cNvGrpSpPr/>
            <p:nvPr/>
          </p:nvGrpSpPr>
          <p:grpSpPr>
            <a:xfrm>
              <a:off x="1874483" y="5593776"/>
              <a:ext cx="1062534" cy="1064559"/>
              <a:chOff x="1874483" y="5593776"/>
              <a:chExt cx="1062534" cy="106455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D269A19-C540-D35E-923D-529D85DD3183}"/>
                  </a:ext>
                </a:extLst>
              </p:cNvPr>
              <p:cNvSpPr/>
              <p:nvPr/>
            </p:nvSpPr>
            <p:spPr>
              <a:xfrm>
                <a:off x="1874483" y="5593776"/>
                <a:ext cx="1062534" cy="1064559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1FCF65B-1ED3-E574-CF86-301270F2048D}"/>
                  </a:ext>
                </a:extLst>
              </p:cNvPr>
              <p:cNvSpPr/>
              <p:nvPr/>
            </p:nvSpPr>
            <p:spPr>
              <a:xfrm>
                <a:off x="1940741" y="5662346"/>
                <a:ext cx="938322" cy="93541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User with solid fill">
                <a:extLst>
                  <a:ext uri="{FF2B5EF4-FFF2-40B4-BE49-F238E27FC236}">
                    <a16:creationId xmlns:a16="http://schemas.microsoft.com/office/drawing/2014/main" id="{512CD7C5-0701-0ECD-D0F5-ECD243A18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8408" y="5735254"/>
                <a:ext cx="737996" cy="737996"/>
              </a:xfrm>
              <a:prstGeom prst="rect">
                <a:avLst/>
              </a:prstGeom>
            </p:spPr>
          </p:pic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7A42D26-766B-0630-97BE-CF87153CF2E3}"/>
              </a:ext>
            </a:extLst>
          </p:cNvPr>
          <p:cNvSpPr/>
          <p:nvPr/>
        </p:nvSpPr>
        <p:spPr>
          <a:xfrm>
            <a:off x="4114386" y="1743675"/>
            <a:ext cx="1692862" cy="2243113"/>
          </a:xfrm>
          <a:prstGeom prst="roundRect">
            <a:avLst/>
          </a:prstGeom>
          <a:solidFill>
            <a:schemeClr val="bg1"/>
          </a:solidFill>
          <a:ln>
            <a:solidFill>
              <a:srgbClr val="B3F5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915666E9-0604-C5C5-05AD-4DF778353A5E}"/>
              </a:ext>
            </a:extLst>
          </p:cNvPr>
          <p:cNvSpPr/>
          <p:nvPr/>
        </p:nvSpPr>
        <p:spPr>
          <a:xfrm>
            <a:off x="4267944" y="2227936"/>
            <a:ext cx="1433953" cy="430709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Admin</a:t>
            </a: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F74F424D-5AB9-5216-0A4A-1F0F5CFBF93E}"/>
              </a:ext>
            </a:extLst>
          </p:cNvPr>
          <p:cNvSpPr/>
          <p:nvPr/>
        </p:nvSpPr>
        <p:spPr>
          <a:xfrm>
            <a:off x="4243840" y="3123726"/>
            <a:ext cx="1433953" cy="430709"/>
          </a:xfrm>
          <a:prstGeom prst="flowChartTerminator">
            <a:avLst/>
          </a:prstGeom>
          <a:solidFill>
            <a:srgbClr val="272743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9805A3-65FD-2E0B-D269-3F6C51EBE86A}"/>
              </a:ext>
            </a:extLst>
          </p:cNvPr>
          <p:cNvGrpSpPr/>
          <p:nvPr/>
        </p:nvGrpSpPr>
        <p:grpSpPr>
          <a:xfrm>
            <a:off x="2258033" y="3406901"/>
            <a:ext cx="1692862" cy="1244027"/>
            <a:chOff x="1295045" y="5450797"/>
            <a:chExt cx="2221408" cy="158493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87C458A-0105-D671-FBD0-40E1FE656AD5}"/>
                </a:ext>
              </a:extLst>
            </p:cNvPr>
            <p:cNvSpPr/>
            <p:nvPr/>
          </p:nvSpPr>
          <p:spPr>
            <a:xfrm>
              <a:off x="1608810" y="5450797"/>
              <a:ext cx="1593879" cy="1584931"/>
            </a:xfrm>
            <a:prstGeom prst="roundRect">
              <a:avLst>
                <a:gd name="adj" fmla="val 24189"/>
              </a:avLst>
            </a:prstGeom>
            <a:solidFill>
              <a:schemeClr val="bg1"/>
            </a:solidFill>
            <a:ln>
              <a:solidFill>
                <a:srgbClr val="27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70E5-BC97-3446-426D-12D9F10D82AC}"/>
                </a:ext>
              </a:extLst>
            </p:cNvPr>
            <p:cNvSpPr txBox="1"/>
            <p:nvPr/>
          </p:nvSpPr>
          <p:spPr>
            <a:xfrm>
              <a:off x="1295045" y="6666328"/>
              <a:ext cx="2221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272743"/>
                  </a:solidFill>
                </a:rPr>
                <a:t>User2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52E234-C365-746D-5AC1-56A3BCFDA1F2}"/>
                </a:ext>
              </a:extLst>
            </p:cNvPr>
            <p:cNvGrpSpPr/>
            <p:nvPr/>
          </p:nvGrpSpPr>
          <p:grpSpPr>
            <a:xfrm>
              <a:off x="1874483" y="5593776"/>
              <a:ext cx="1062534" cy="1064559"/>
              <a:chOff x="1874483" y="5593776"/>
              <a:chExt cx="1062534" cy="106455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16C42FC-5DF1-208D-95EE-9ED7689A876A}"/>
                  </a:ext>
                </a:extLst>
              </p:cNvPr>
              <p:cNvSpPr/>
              <p:nvPr/>
            </p:nvSpPr>
            <p:spPr>
              <a:xfrm>
                <a:off x="1874483" y="5593776"/>
                <a:ext cx="1062534" cy="1064559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rgbClr val="272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D3E1F15-9F04-FC26-6739-39033643BFEE}"/>
                  </a:ext>
                </a:extLst>
              </p:cNvPr>
              <p:cNvSpPr/>
              <p:nvPr/>
            </p:nvSpPr>
            <p:spPr>
              <a:xfrm>
                <a:off x="1940741" y="5662346"/>
                <a:ext cx="938322" cy="935412"/>
              </a:xfrm>
              <a:prstGeom prst="ellipse">
                <a:avLst/>
              </a:prstGeom>
              <a:solidFill>
                <a:srgbClr val="2727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User with solid fill">
                <a:extLst>
                  <a:ext uri="{FF2B5EF4-FFF2-40B4-BE49-F238E27FC236}">
                    <a16:creationId xmlns:a16="http://schemas.microsoft.com/office/drawing/2014/main" id="{E296C637-9CE0-6A16-7677-BF8010C6F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8408" y="5735254"/>
                <a:ext cx="737996" cy="737996"/>
              </a:xfrm>
              <a:prstGeom prst="rect">
                <a:avLst/>
              </a:prstGeom>
            </p:spPr>
          </p:pic>
        </p:grpSp>
      </p:grp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8EE3A4D0-8629-3BF5-0C83-3A351A4386AE}"/>
              </a:ext>
            </a:extLst>
          </p:cNvPr>
          <p:cNvSpPr/>
          <p:nvPr/>
        </p:nvSpPr>
        <p:spPr>
          <a:xfrm>
            <a:off x="6831955" y="3314646"/>
            <a:ext cx="1772259" cy="633993"/>
          </a:xfrm>
          <a:prstGeom prst="flowChartTerminator">
            <a:avLst/>
          </a:prstGeom>
          <a:solidFill>
            <a:srgbClr val="272743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Browser Products</a:t>
            </a:r>
            <a:endParaRPr lang="en-US"/>
          </a:p>
        </p:txBody>
      </p:sp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6316EB86-DDBA-BD1C-2596-B5A2F93B25BC}"/>
              </a:ext>
            </a:extLst>
          </p:cNvPr>
          <p:cNvSpPr/>
          <p:nvPr/>
        </p:nvSpPr>
        <p:spPr>
          <a:xfrm>
            <a:off x="6831956" y="1662938"/>
            <a:ext cx="1772259" cy="633993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Product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92D23B9B-456C-9B87-A8D0-E28981207C95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>
            <a:off x="3543678" y="1569230"/>
            <a:ext cx="724266" cy="874061"/>
          </a:xfrm>
          <a:prstGeom prst="curvedConnector3">
            <a:avLst/>
          </a:prstGeom>
          <a:ln w="22225">
            <a:solidFill>
              <a:srgbClr val="4C7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8D56390-D5A1-D8A5-73CD-F128C43F9577}"/>
              </a:ext>
            </a:extLst>
          </p:cNvPr>
          <p:cNvCxnSpPr>
            <a:stCxn id="33" idx="3"/>
            <a:endCxn id="31" idx="1"/>
          </p:cNvCxnSpPr>
          <p:nvPr/>
        </p:nvCxnSpPr>
        <p:spPr>
          <a:xfrm flipV="1">
            <a:off x="3711786" y="3339081"/>
            <a:ext cx="532054" cy="689834"/>
          </a:xfrm>
          <a:prstGeom prst="curvedConnector3">
            <a:avLst>
              <a:gd name="adj1" fmla="val 50000"/>
            </a:avLst>
          </a:prstGeom>
          <a:ln w="22225">
            <a:solidFill>
              <a:srgbClr val="27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2F12A2C-0C64-7965-B999-C55BE091861D}"/>
              </a:ext>
            </a:extLst>
          </p:cNvPr>
          <p:cNvCxnSpPr>
            <a:cxnSpLocks/>
            <a:stCxn id="30" idx="3"/>
            <a:endCxn id="40" idx="1"/>
          </p:cNvCxnSpPr>
          <p:nvPr/>
        </p:nvCxnSpPr>
        <p:spPr>
          <a:xfrm flipV="1">
            <a:off x="5701897" y="1979935"/>
            <a:ext cx="1130059" cy="463356"/>
          </a:xfrm>
          <a:prstGeom prst="curvedConnector3">
            <a:avLst/>
          </a:prstGeom>
          <a:ln w="22225">
            <a:solidFill>
              <a:srgbClr val="4C7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7AB983B5-288D-0399-550E-66E6D08B9E3B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5677793" y="3339081"/>
            <a:ext cx="1154162" cy="292562"/>
          </a:xfrm>
          <a:prstGeom prst="curvedConnector3">
            <a:avLst/>
          </a:prstGeom>
          <a:ln w="22225">
            <a:solidFill>
              <a:srgbClr val="27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AE0F2237-DDEA-680B-465B-D28773E3442B}"/>
              </a:ext>
            </a:extLst>
          </p:cNvPr>
          <p:cNvSpPr/>
          <p:nvPr/>
        </p:nvSpPr>
        <p:spPr>
          <a:xfrm>
            <a:off x="4481324" y="1438938"/>
            <a:ext cx="988141" cy="305517"/>
          </a:xfrm>
          <a:prstGeom prst="round2SameRect">
            <a:avLst/>
          </a:prstGeom>
          <a:solidFill>
            <a:schemeClr val="bg1"/>
          </a:solidFill>
          <a:ln>
            <a:solidFill>
              <a:srgbClr val="B3F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272743"/>
                </a:solidFill>
              </a:rPr>
              <a:t>Roles</a:t>
            </a:r>
            <a:endParaRPr lang="en-US">
              <a:solidFill>
                <a:srgbClr val="272743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D367E66-E2FD-E41C-F07B-257F9AAD9093}"/>
              </a:ext>
            </a:extLst>
          </p:cNvPr>
          <p:cNvSpPr/>
          <p:nvPr/>
        </p:nvSpPr>
        <p:spPr>
          <a:xfrm>
            <a:off x="-990753" y="1321477"/>
            <a:ext cx="706377" cy="65349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226785-80E8-3149-D531-317FB3FA1309}"/>
              </a:ext>
            </a:extLst>
          </p:cNvPr>
          <p:cNvSpPr/>
          <p:nvPr/>
        </p:nvSpPr>
        <p:spPr>
          <a:xfrm>
            <a:off x="-988762" y="2145084"/>
            <a:ext cx="706377" cy="65349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992175-3204-1443-84A5-15A5A3D18B39}"/>
              </a:ext>
            </a:extLst>
          </p:cNvPr>
          <p:cNvSpPr/>
          <p:nvPr/>
        </p:nvSpPr>
        <p:spPr>
          <a:xfrm>
            <a:off x="-990753" y="2945497"/>
            <a:ext cx="706377" cy="65349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3</a:t>
            </a:r>
          </a:p>
        </p:txBody>
      </p:sp>
      <p:pic>
        <p:nvPicPr>
          <p:cNvPr id="59" name="Picture 2" descr="Stripe - WooCommerce">
            <a:extLst>
              <a:ext uri="{FF2B5EF4-FFF2-40B4-BE49-F238E27FC236}">
                <a16:creationId xmlns:a16="http://schemas.microsoft.com/office/drawing/2014/main" id="{320A8CCD-DB7F-BBFD-A998-1754DD35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525" y="122631"/>
            <a:ext cx="2213071" cy="105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AA23DD6-35E7-F4D6-F027-1AE8FBA8F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8388" y="6118580"/>
            <a:ext cx="2964179" cy="230176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8B190CC-52B4-F8CE-6086-53A6FABAED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474" b="95255" l="9677" r="89718">
                        <a14:foregroundMark x1="12702" y1="13747" x2="32863" y2="4866"/>
                        <a14:foregroundMark x1="32863" y1="4866" x2="64315" y2="5596"/>
                        <a14:foregroundMark x1="64315" y1="5596" x2="79435" y2="14112"/>
                        <a14:foregroundMark x1="79637" y1="9854" x2="80847" y2="15328"/>
                        <a14:foregroundMark x1="81452" y1="9732" x2="80040" y2="24818"/>
                        <a14:foregroundMark x1="81653" y1="15328" x2="80242" y2="37956"/>
                        <a14:foregroundMark x1="81452" y1="25912" x2="80242" y2="42214"/>
                        <a14:foregroundMark x1="81653" y1="33698" x2="80040" y2="49878"/>
                        <a14:foregroundMark x1="82056" y1="40998" x2="80242" y2="60097"/>
                        <a14:foregroundMark x1="81250" y1="51703" x2="81250" y2="62287"/>
                        <a14:foregroundMark x1="80242" y1="89538" x2="73589" y2="952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8771" y="5943710"/>
            <a:ext cx="1599937" cy="26515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08ED14C-2B27-6FA2-F861-3E389E5449D5}"/>
              </a:ext>
            </a:extLst>
          </p:cNvPr>
          <p:cNvSpPr txBox="1"/>
          <p:nvPr/>
        </p:nvSpPr>
        <p:spPr>
          <a:xfrm>
            <a:off x="3846918" y="56368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272643"/>
                </a:solidFill>
              </a:rPr>
              <a:t>Web Application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3C119-E20E-6B03-D02C-8507785069B7}"/>
              </a:ext>
            </a:extLst>
          </p:cNvPr>
          <p:cNvSpPr txBox="1"/>
          <p:nvPr/>
        </p:nvSpPr>
        <p:spPr>
          <a:xfrm>
            <a:off x="6748390" y="559787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272643"/>
                </a:solidFill>
              </a:rPr>
              <a:t>Mobile Application </a:t>
            </a:r>
          </a:p>
        </p:txBody>
      </p:sp>
    </p:spTree>
    <p:extLst>
      <p:ext uri="{BB962C8B-B14F-4D97-AF65-F5344CB8AC3E}">
        <p14:creationId xmlns:p14="http://schemas.microsoft.com/office/powerpoint/2010/main" val="28574624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396489" y="1389943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166438" y="1731942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402720" y="4015222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pic>
        <p:nvPicPr>
          <p:cNvPr id="2050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5931EA36-5193-5A28-AE20-0FC5F8FD7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9925051" y="254043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5;p35">
            <a:extLst>
              <a:ext uri="{FF2B5EF4-FFF2-40B4-BE49-F238E27FC236}">
                <a16:creationId xmlns:a16="http://schemas.microsoft.com/office/drawing/2014/main" id="{6561122E-909E-819D-12EB-4DAFDA353DC7}"/>
              </a:ext>
            </a:extLst>
          </p:cNvPr>
          <p:cNvSpPr txBox="1">
            <a:spLocks/>
          </p:cNvSpPr>
          <p:nvPr/>
        </p:nvSpPr>
        <p:spPr>
          <a:xfrm>
            <a:off x="3810000" y="732059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400" b="1">
                <a:solidFill>
                  <a:schemeClr val="tx1"/>
                </a:solidFill>
              </a:rPr>
              <a:t>Token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05F50-B3E7-D902-941F-513C8EFD4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068" y="1417583"/>
            <a:ext cx="6253834" cy="3394008"/>
          </a:xfrm>
          <a:prstGeom prst="rect">
            <a:avLst/>
          </a:prstGeom>
        </p:spPr>
      </p:pic>
      <p:pic>
        <p:nvPicPr>
          <p:cNvPr id="4098" name="Picture 2" descr="Json Web Token (JWT) in NodeJS">
            <a:extLst>
              <a:ext uri="{FF2B5EF4-FFF2-40B4-BE49-F238E27FC236}">
                <a16:creationId xmlns:a16="http://schemas.microsoft.com/office/drawing/2014/main" id="{38D6C116-7E28-3551-02D9-EC0D6BF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7" y="-52"/>
            <a:ext cx="1849385" cy="1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45;p35">
            <a:extLst>
              <a:ext uri="{FF2B5EF4-FFF2-40B4-BE49-F238E27FC236}">
                <a16:creationId xmlns:a16="http://schemas.microsoft.com/office/drawing/2014/main" id="{44BD6A30-F775-CA93-958F-C6524EA4E460}"/>
              </a:ext>
            </a:extLst>
          </p:cNvPr>
          <p:cNvSpPr txBox="1">
            <a:spLocks/>
          </p:cNvSpPr>
          <p:nvPr/>
        </p:nvSpPr>
        <p:spPr>
          <a:xfrm>
            <a:off x="3810000" y="-610361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2400" b="1">
                <a:solidFill>
                  <a:schemeClr val="tx1"/>
                </a:solidFill>
              </a:rPr>
              <a:t>Password Hashing Salting  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4432F-5A3A-4F91-A0BC-EF6FE4A70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5286" y="1248745"/>
            <a:ext cx="6314436" cy="3421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18016E-2682-7BA9-800B-F54566F5E584}"/>
              </a:ext>
            </a:extLst>
          </p:cNvPr>
          <p:cNvSpPr/>
          <p:nvPr/>
        </p:nvSpPr>
        <p:spPr>
          <a:xfrm>
            <a:off x="2571884" y="1696785"/>
            <a:ext cx="2763261" cy="90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omponents of JWTs Explained">
            <a:extLst>
              <a:ext uri="{FF2B5EF4-FFF2-40B4-BE49-F238E27FC236}">
                <a16:creationId xmlns:a16="http://schemas.microsoft.com/office/drawing/2014/main" id="{BF863D3C-E450-60A6-E7D3-23FEB805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804" y="1417584"/>
            <a:ext cx="6758362" cy="3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C4E2D6-6906-6158-DF71-2F57567E005E}"/>
              </a:ext>
            </a:extLst>
          </p:cNvPr>
          <p:cNvSpPr/>
          <p:nvPr/>
        </p:nvSpPr>
        <p:spPr>
          <a:xfrm>
            <a:off x="7124900" y="7950619"/>
            <a:ext cx="1210242" cy="259316"/>
          </a:xfrm>
          <a:prstGeom prst="roundRect">
            <a:avLst/>
          </a:prstGeom>
          <a:solidFill>
            <a:schemeClr val="bg1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272743"/>
                </a:solidFill>
              </a:rPr>
              <a:t>Permission</a:t>
            </a:r>
            <a:r>
              <a:rPr lang="en-US" b="1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C97453-E77F-9A37-371F-7C0E00610E47}"/>
              </a:ext>
            </a:extLst>
          </p:cNvPr>
          <p:cNvSpPr/>
          <p:nvPr/>
        </p:nvSpPr>
        <p:spPr>
          <a:xfrm>
            <a:off x="7123002" y="6285253"/>
            <a:ext cx="1210242" cy="2593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Permission</a:t>
            </a:r>
            <a:r>
              <a:rPr lang="en-US" b="1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0F14D4-05CC-2DBE-40B3-AEF2C443698C}"/>
              </a:ext>
            </a:extLst>
          </p:cNvPr>
          <p:cNvGrpSpPr/>
          <p:nvPr/>
        </p:nvGrpSpPr>
        <p:grpSpPr>
          <a:xfrm>
            <a:off x="2270298" y="5891299"/>
            <a:ext cx="1482821" cy="1158657"/>
            <a:chOff x="1295045" y="5450797"/>
            <a:chExt cx="2221408" cy="16552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0E3FDA4-3685-4DE7-BEC2-FD7208D18AC6}"/>
                </a:ext>
              </a:extLst>
            </p:cNvPr>
            <p:cNvSpPr/>
            <p:nvPr/>
          </p:nvSpPr>
          <p:spPr>
            <a:xfrm>
              <a:off x="1608810" y="5450797"/>
              <a:ext cx="1593879" cy="1584931"/>
            </a:xfrm>
            <a:prstGeom prst="roundRect">
              <a:avLst>
                <a:gd name="adj" fmla="val 24189"/>
              </a:avLst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D60147-AD40-D967-F9EA-F040FA9A31E3}"/>
                </a:ext>
              </a:extLst>
            </p:cNvPr>
            <p:cNvSpPr txBox="1"/>
            <p:nvPr/>
          </p:nvSpPr>
          <p:spPr>
            <a:xfrm>
              <a:off x="1295045" y="6666329"/>
              <a:ext cx="2221408" cy="43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1">
                      <a:lumMod val="50000"/>
                    </a:schemeClr>
                  </a:solidFill>
                </a:rPr>
                <a:t>User1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830669-484F-AED9-A21B-AB89B260663F}"/>
                </a:ext>
              </a:extLst>
            </p:cNvPr>
            <p:cNvGrpSpPr/>
            <p:nvPr/>
          </p:nvGrpSpPr>
          <p:grpSpPr>
            <a:xfrm>
              <a:off x="1874483" y="5593776"/>
              <a:ext cx="1062534" cy="1064559"/>
              <a:chOff x="1874483" y="5593776"/>
              <a:chExt cx="1062534" cy="106455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04443B-BA34-7CAC-C5CF-84D71F9C63D6}"/>
                  </a:ext>
                </a:extLst>
              </p:cNvPr>
              <p:cNvSpPr/>
              <p:nvPr/>
            </p:nvSpPr>
            <p:spPr>
              <a:xfrm>
                <a:off x="1874483" y="5593776"/>
                <a:ext cx="1062534" cy="1064559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A465BC-B75A-8E0B-F773-A13E252E1D7E}"/>
                  </a:ext>
                </a:extLst>
              </p:cNvPr>
              <p:cNvSpPr/>
              <p:nvPr/>
            </p:nvSpPr>
            <p:spPr>
              <a:xfrm>
                <a:off x="1940741" y="5662346"/>
                <a:ext cx="938322" cy="93541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User with solid fill">
                <a:extLst>
                  <a:ext uri="{FF2B5EF4-FFF2-40B4-BE49-F238E27FC236}">
                    <a16:creationId xmlns:a16="http://schemas.microsoft.com/office/drawing/2014/main" id="{07337818-4072-31F3-C246-1D2937362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8408" y="5735254"/>
                <a:ext cx="737996" cy="737996"/>
              </a:xfrm>
              <a:prstGeom prst="rect">
                <a:avLst/>
              </a:prstGeom>
            </p:spPr>
          </p:pic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C6F201-1752-D5DE-2711-61F4B592C841}"/>
              </a:ext>
            </a:extLst>
          </p:cNvPr>
          <p:cNvSpPr/>
          <p:nvPr/>
        </p:nvSpPr>
        <p:spPr>
          <a:xfrm>
            <a:off x="4114386" y="6620475"/>
            <a:ext cx="1692862" cy="2243113"/>
          </a:xfrm>
          <a:prstGeom prst="roundRect">
            <a:avLst/>
          </a:prstGeom>
          <a:solidFill>
            <a:schemeClr val="bg1"/>
          </a:solidFill>
          <a:ln>
            <a:solidFill>
              <a:srgbClr val="B3F5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228E5B31-6A9B-FB85-D045-BD3A21CBBF83}"/>
              </a:ext>
            </a:extLst>
          </p:cNvPr>
          <p:cNvSpPr/>
          <p:nvPr/>
        </p:nvSpPr>
        <p:spPr>
          <a:xfrm>
            <a:off x="4267944" y="7104736"/>
            <a:ext cx="1433953" cy="430709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Admin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8B5831AA-12BB-7668-D036-09249EB94897}"/>
              </a:ext>
            </a:extLst>
          </p:cNvPr>
          <p:cNvSpPr/>
          <p:nvPr/>
        </p:nvSpPr>
        <p:spPr>
          <a:xfrm>
            <a:off x="4243840" y="8000526"/>
            <a:ext cx="1433953" cy="430709"/>
          </a:xfrm>
          <a:prstGeom prst="flowChartTerminator">
            <a:avLst/>
          </a:prstGeom>
          <a:solidFill>
            <a:srgbClr val="272743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93D2BA-2D9F-D000-EFEC-A1A155D2391D}"/>
              </a:ext>
            </a:extLst>
          </p:cNvPr>
          <p:cNvGrpSpPr/>
          <p:nvPr/>
        </p:nvGrpSpPr>
        <p:grpSpPr>
          <a:xfrm>
            <a:off x="2258033" y="8283701"/>
            <a:ext cx="1692862" cy="1244027"/>
            <a:chOff x="1295045" y="5450797"/>
            <a:chExt cx="2221408" cy="158493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CFB05E5-96C2-A125-F3D0-44914428B227}"/>
                </a:ext>
              </a:extLst>
            </p:cNvPr>
            <p:cNvSpPr/>
            <p:nvPr/>
          </p:nvSpPr>
          <p:spPr>
            <a:xfrm>
              <a:off x="1608810" y="5450797"/>
              <a:ext cx="1593879" cy="1584931"/>
            </a:xfrm>
            <a:prstGeom prst="roundRect">
              <a:avLst>
                <a:gd name="adj" fmla="val 24189"/>
              </a:avLst>
            </a:prstGeom>
            <a:solidFill>
              <a:schemeClr val="bg1"/>
            </a:solidFill>
            <a:ln>
              <a:solidFill>
                <a:srgbClr val="2727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A23DD5-6963-9240-9AA0-33647ADD577B}"/>
                </a:ext>
              </a:extLst>
            </p:cNvPr>
            <p:cNvSpPr txBox="1"/>
            <p:nvPr/>
          </p:nvSpPr>
          <p:spPr>
            <a:xfrm>
              <a:off x="1295045" y="6666328"/>
              <a:ext cx="22214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272743"/>
                  </a:solidFill>
                </a:rPr>
                <a:t>User2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F8C69F0-CD55-4623-932D-0947A5FC55A1}"/>
                </a:ext>
              </a:extLst>
            </p:cNvPr>
            <p:cNvGrpSpPr/>
            <p:nvPr/>
          </p:nvGrpSpPr>
          <p:grpSpPr>
            <a:xfrm>
              <a:off x="1874483" y="5593776"/>
              <a:ext cx="1062534" cy="1064559"/>
              <a:chOff x="1874483" y="5593776"/>
              <a:chExt cx="1062534" cy="106455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4EBFB93-DFD2-6F06-F194-1F6C7FC000AA}"/>
                  </a:ext>
                </a:extLst>
              </p:cNvPr>
              <p:cNvSpPr/>
              <p:nvPr/>
            </p:nvSpPr>
            <p:spPr>
              <a:xfrm>
                <a:off x="1874483" y="5593776"/>
                <a:ext cx="1062534" cy="1064559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rgbClr val="2727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B5CA0F-46A3-C0B8-62CD-4720AEA1FCB1}"/>
                  </a:ext>
                </a:extLst>
              </p:cNvPr>
              <p:cNvSpPr/>
              <p:nvPr/>
            </p:nvSpPr>
            <p:spPr>
              <a:xfrm>
                <a:off x="1940741" y="5662346"/>
                <a:ext cx="938322" cy="935412"/>
              </a:xfrm>
              <a:prstGeom prst="ellipse">
                <a:avLst/>
              </a:prstGeom>
              <a:solidFill>
                <a:srgbClr val="2727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Graphic 30" descr="User with solid fill">
                <a:extLst>
                  <a:ext uri="{FF2B5EF4-FFF2-40B4-BE49-F238E27FC236}">
                    <a16:creationId xmlns:a16="http://schemas.microsoft.com/office/drawing/2014/main" id="{A57A5913-AD4B-9D84-4FED-90AD212B2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8408" y="5735254"/>
                <a:ext cx="737996" cy="737996"/>
              </a:xfrm>
              <a:prstGeom prst="rect">
                <a:avLst/>
              </a:prstGeom>
            </p:spPr>
          </p:pic>
        </p:grpSp>
      </p:grp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F258A059-4755-9309-D2FE-B9DC3F5E2D1A}"/>
              </a:ext>
            </a:extLst>
          </p:cNvPr>
          <p:cNvSpPr/>
          <p:nvPr/>
        </p:nvSpPr>
        <p:spPr>
          <a:xfrm>
            <a:off x="6831955" y="8191446"/>
            <a:ext cx="1772259" cy="633993"/>
          </a:xfrm>
          <a:prstGeom prst="flowChartTerminator">
            <a:avLst/>
          </a:prstGeom>
          <a:solidFill>
            <a:srgbClr val="272743"/>
          </a:solidFill>
          <a:ln>
            <a:solidFill>
              <a:srgbClr val="27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Browser Products</a:t>
            </a:r>
            <a:endParaRPr lang="en-US"/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0CE6EC08-54D4-2378-4816-8FB4A752B434}"/>
              </a:ext>
            </a:extLst>
          </p:cNvPr>
          <p:cNvSpPr/>
          <p:nvPr/>
        </p:nvSpPr>
        <p:spPr>
          <a:xfrm>
            <a:off x="6831956" y="6539738"/>
            <a:ext cx="1772259" cy="633993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Product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B149DD4-67C4-A2A0-B0A9-7757DCED9AAD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>
            <a:off x="3543678" y="6446030"/>
            <a:ext cx="724266" cy="874061"/>
          </a:xfrm>
          <a:prstGeom prst="curvedConnector3">
            <a:avLst/>
          </a:prstGeom>
          <a:ln w="22225">
            <a:solidFill>
              <a:srgbClr val="4C7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5EA0D61-4C2E-7B6C-F5ED-AC45732E8852}"/>
              </a:ext>
            </a:extLst>
          </p:cNvPr>
          <p:cNvCxnSpPr>
            <a:stCxn id="26" idx="3"/>
            <a:endCxn id="24" idx="1"/>
          </p:cNvCxnSpPr>
          <p:nvPr/>
        </p:nvCxnSpPr>
        <p:spPr>
          <a:xfrm flipV="1">
            <a:off x="3711786" y="8215881"/>
            <a:ext cx="532054" cy="689834"/>
          </a:xfrm>
          <a:prstGeom prst="curvedConnector3">
            <a:avLst>
              <a:gd name="adj1" fmla="val 50000"/>
            </a:avLst>
          </a:prstGeom>
          <a:ln w="22225">
            <a:solidFill>
              <a:srgbClr val="27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BA7908BD-36C0-0F9D-49D1-3E3068527D48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 flipV="1">
            <a:off x="5701897" y="6856735"/>
            <a:ext cx="1130059" cy="463356"/>
          </a:xfrm>
          <a:prstGeom prst="curvedConnector3">
            <a:avLst/>
          </a:prstGeom>
          <a:ln w="22225">
            <a:solidFill>
              <a:srgbClr val="4C7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1F7FFBA-BC2E-D5E2-40F3-8E8A17E61082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5677793" y="8215881"/>
            <a:ext cx="1154162" cy="292562"/>
          </a:xfrm>
          <a:prstGeom prst="curvedConnector3">
            <a:avLst/>
          </a:prstGeom>
          <a:ln w="22225">
            <a:solidFill>
              <a:srgbClr val="27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832B6F58-A25F-0B99-2FE6-06D89DDE08F6}"/>
              </a:ext>
            </a:extLst>
          </p:cNvPr>
          <p:cNvSpPr/>
          <p:nvPr/>
        </p:nvSpPr>
        <p:spPr>
          <a:xfrm>
            <a:off x="4481324" y="6315738"/>
            <a:ext cx="988141" cy="305517"/>
          </a:xfrm>
          <a:prstGeom prst="round2SameRect">
            <a:avLst/>
          </a:prstGeom>
          <a:solidFill>
            <a:schemeClr val="bg1"/>
          </a:solidFill>
          <a:ln>
            <a:solidFill>
              <a:srgbClr val="B3F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272743"/>
                </a:solidFill>
              </a:rPr>
              <a:t>Roles</a:t>
            </a:r>
            <a:endParaRPr lang="en-US">
              <a:solidFill>
                <a:srgbClr val="2727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756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396489" y="1389943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166438" y="1731942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402720" y="4015222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pic>
        <p:nvPicPr>
          <p:cNvPr id="2050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5931EA36-5193-5A28-AE20-0FC5F8FD7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9925051" y="254043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5;p35">
            <a:extLst>
              <a:ext uri="{FF2B5EF4-FFF2-40B4-BE49-F238E27FC236}">
                <a16:creationId xmlns:a16="http://schemas.microsoft.com/office/drawing/2014/main" id="{6561122E-909E-819D-12EB-4DAFDA353DC7}"/>
              </a:ext>
            </a:extLst>
          </p:cNvPr>
          <p:cNvSpPr txBox="1">
            <a:spLocks/>
          </p:cNvSpPr>
          <p:nvPr/>
        </p:nvSpPr>
        <p:spPr>
          <a:xfrm>
            <a:off x="3810000" y="732059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400" b="1">
                <a:solidFill>
                  <a:schemeClr val="tx1"/>
                </a:solidFill>
              </a:rPr>
              <a:t>Token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05F50-B3E7-D902-941F-513C8EFD4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068" y="1417583"/>
            <a:ext cx="6253834" cy="3394008"/>
          </a:xfrm>
          <a:prstGeom prst="rect">
            <a:avLst/>
          </a:prstGeom>
        </p:spPr>
      </p:pic>
      <p:pic>
        <p:nvPicPr>
          <p:cNvPr id="4098" name="Picture 2" descr="Json Web Token (JWT) in NodeJS">
            <a:extLst>
              <a:ext uri="{FF2B5EF4-FFF2-40B4-BE49-F238E27FC236}">
                <a16:creationId xmlns:a16="http://schemas.microsoft.com/office/drawing/2014/main" id="{38D6C116-7E28-3551-02D9-EC0D6BF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7" y="-52"/>
            <a:ext cx="1849385" cy="1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45;p35">
            <a:extLst>
              <a:ext uri="{FF2B5EF4-FFF2-40B4-BE49-F238E27FC236}">
                <a16:creationId xmlns:a16="http://schemas.microsoft.com/office/drawing/2014/main" id="{44BD6A30-F775-CA93-958F-C6524EA4E460}"/>
              </a:ext>
            </a:extLst>
          </p:cNvPr>
          <p:cNvSpPr txBox="1">
            <a:spLocks/>
          </p:cNvSpPr>
          <p:nvPr/>
        </p:nvSpPr>
        <p:spPr>
          <a:xfrm>
            <a:off x="3810000" y="-610361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2400" b="1">
                <a:solidFill>
                  <a:schemeClr val="tx1"/>
                </a:solidFill>
              </a:rPr>
              <a:t>Password Hashing Salting  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4100" name="Picture 4" descr="Components of JWTs Explained">
            <a:extLst>
              <a:ext uri="{FF2B5EF4-FFF2-40B4-BE49-F238E27FC236}">
                <a16:creationId xmlns:a16="http://schemas.microsoft.com/office/drawing/2014/main" id="{2D2EFE8C-8C3B-CDDB-5D80-AFBFE935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00" y="1417584"/>
            <a:ext cx="6758362" cy="3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6715D-3884-2D78-44FA-DD31A3F44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1068" y="1248745"/>
            <a:ext cx="6314436" cy="34211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EECCA-D16F-1BEF-851B-E6093ADA1C3D}"/>
              </a:ext>
            </a:extLst>
          </p:cNvPr>
          <p:cNvSpPr/>
          <p:nvPr/>
        </p:nvSpPr>
        <p:spPr>
          <a:xfrm>
            <a:off x="10267666" y="1696785"/>
            <a:ext cx="2763261" cy="90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372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250" y="577881"/>
            <a:ext cx="2838449" cy="4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tx1"/>
                </a:solidFill>
              </a:rPr>
              <a:t>Security </a:t>
            </a:r>
            <a:endParaRPr lang="en-US" sz="1050" b="1">
              <a:solidFill>
                <a:schemeClr val="tx1"/>
              </a:solidFill>
            </a:endParaRPr>
          </a:p>
        </p:txBody>
      </p:sp>
      <p:sp>
        <p:nvSpPr>
          <p:cNvPr id="19" name="Google Shape;569;p32">
            <a:extLst>
              <a:ext uri="{FF2B5EF4-FFF2-40B4-BE49-F238E27FC236}">
                <a16:creationId xmlns:a16="http://schemas.microsoft.com/office/drawing/2014/main" id="{AADFE5CF-2DE8-6E46-EC7F-0C5A4618F23A}"/>
              </a:ext>
            </a:extLst>
          </p:cNvPr>
          <p:cNvSpPr txBox="1">
            <a:spLocks/>
          </p:cNvSpPr>
          <p:nvPr/>
        </p:nvSpPr>
        <p:spPr>
          <a:xfrm>
            <a:off x="396489" y="1389943"/>
            <a:ext cx="1872431" cy="38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Authentication</a:t>
            </a:r>
          </a:p>
        </p:txBody>
      </p:sp>
      <p:pic>
        <p:nvPicPr>
          <p:cNvPr id="21" name="Picture 2" descr="What is the Difference Between Authentication and Authorization? | Nordic  APIs |">
            <a:extLst>
              <a:ext uri="{FF2B5EF4-FFF2-40B4-BE49-F238E27FC236}">
                <a16:creationId xmlns:a16="http://schemas.microsoft.com/office/drawing/2014/main" id="{4FAA7B66-D180-C12B-16E1-6CAC26C9D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833" y1="34057" x2="31000" y2="51826"/>
                        <a14:foregroundMark x1="34111" y1="61500" x2="34389" y2="66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7" t="25104" r="54338" b="27123"/>
          <a:stretch/>
        </p:blipFill>
        <p:spPr bwMode="auto">
          <a:xfrm>
            <a:off x="166438" y="1731942"/>
            <a:ext cx="2196021" cy="234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569;p32">
            <a:extLst>
              <a:ext uri="{FF2B5EF4-FFF2-40B4-BE49-F238E27FC236}">
                <a16:creationId xmlns:a16="http://schemas.microsoft.com/office/drawing/2014/main" id="{02D13A91-B490-71C9-519D-20ECB1A39B2F}"/>
              </a:ext>
            </a:extLst>
          </p:cNvPr>
          <p:cNvSpPr txBox="1">
            <a:spLocks/>
          </p:cNvSpPr>
          <p:nvPr/>
        </p:nvSpPr>
        <p:spPr>
          <a:xfrm>
            <a:off x="402720" y="4015222"/>
            <a:ext cx="1756284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WHO ARE YOU?</a:t>
            </a:r>
          </a:p>
        </p:txBody>
      </p:sp>
      <p:pic>
        <p:nvPicPr>
          <p:cNvPr id="2050" name="Picture 2" descr="Implementing AspNet Identity in .NET Core : A Step-by-Step Guide to  Implementing Authentication and Authorization">
            <a:extLst>
              <a:ext uri="{FF2B5EF4-FFF2-40B4-BE49-F238E27FC236}">
                <a16:creationId xmlns:a16="http://schemas.microsoft.com/office/drawing/2014/main" id="{5931EA36-5193-5A28-AE20-0FC5F8FD7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9700" r="35300" b="9231"/>
          <a:stretch/>
        </p:blipFill>
        <p:spPr bwMode="auto">
          <a:xfrm>
            <a:off x="9925051" y="254043"/>
            <a:ext cx="628106" cy="6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45;p35">
            <a:extLst>
              <a:ext uri="{FF2B5EF4-FFF2-40B4-BE49-F238E27FC236}">
                <a16:creationId xmlns:a16="http://schemas.microsoft.com/office/drawing/2014/main" id="{6561122E-909E-819D-12EB-4DAFDA353DC7}"/>
              </a:ext>
            </a:extLst>
          </p:cNvPr>
          <p:cNvSpPr txBox="1">
            <a:spLocks/>
          </p:cNvSpPr>
          <p:nvPr/>
        </p:nvSpPr>
        <p:spPr>
          <a:xfrm>
            <a:off x="3519618" y="856577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400" b="1">
                <a:solidFill>
                  <a:schemeClr val="tx1"/>
                </a:solidFill>
              </a:rPr>
              <a:t>Token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4098" name="Picture 2" descr="Json Web Token (JWT) in NodeJS">
            <a:extLst>
              <a:ext uri="{FF2B5EF4-FFF2-40B4-BE49-F238E27FC236}">
                <a16:creationId xmlns:a16="http://schemas.microsoft.com/office/drawing/2014/main" id="{38D6C116-7E28-3551-02D9-EC0D6BF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7" y="-52"/>
            <a:ext cx="1849385" cy="11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45;p35">
            <a:extLst>
              <a:ext uri="{FF2B5EF4-FFF2-40B4-BE49-F238E27FC236}">
                <a16:creationId xmlns:a16="http://schemas.microsoft.com/office/drawing/2014/main" id="{44BD6A30-F775-CA93-958F-C6524EA4E460}"/>
              </a:ext>
            </a:extLst>
          </p:cNvPr>
          <p:cNvSpPr txBox="1">
            <a:spLocks/>
          </p:cNvSpPr>
          <p:nvPr/>
        </p:nvSpPr>
        <p:spPr>
          <a:xfrm>
            <a:off x="3810000" y="-610361"/>
            <a:ext cx="381443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2400" b="1">
                <a:solidFill>
                  <a:schemeClr val="tx1"/>
                </a:solidFill>
              </a:rPr>
              <a:t>Password Hashing Salting  </a:t>
            </a:r>
            <a:endParaRPr lang="en-US" sz="1050" b="1">
              <a:solidFill>
                <a:schemeClr val="tx1"/>
              </a:solidFill>
            </a:endParaRPr>
          </a:p>
        </p:txBody>
      </p:sp>
      <p:pic>
        <p:nvPicPr>
          <p:cNvPr id="7" name="Picture 2" descr="JWT authorization code flow">
            <a:extLst>
              <a:ext uri="{FF2B5EF4-FFF2-40B4-BE49-F238E27FC236}">
                <a16:creationId xmlns:a16="http://schemas.microsoft.com/office/drawing/2014/main" id="{85D86093-073F-3317-6046-C62366F5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18" y="1474971"/>
            <a:ext cx="6249957" cy="25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mponents of JWTs Explained">
            <a:extLst>
              <a:ext uri="{FF2B5EF4-FFF2-40B4-BE49-F238E27FC236}">
                <a16:creationId xmlns:a16="http://schemas.microsoft.com/office/drawing/2014/main" id="{309B2D7F-9A29-D774-59AD-BD114934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915" y="1417584"/>
            <a:ext cx="6758362" cy="3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438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00" y="51389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" name="Google Shape;11432;p54">
            <a:extLst>
              <a:ext uri="{FF2B5EF4-FFF2-40B4-BE49-F238E27FC236}">
                <a16:creationId xmlns:a16="http://schemas.microsoft.com/office/drawing/2014/main" id="{7DE82969-EEBD-07E9-D0AD-DB64222EA206}"/>
              </a:ext>
            </a:extLst>
          </p:cNvPr>
          <p:cNvSpPr txBox="1">
            <a:spLocks/>
          </p:cNvSpPr>
          <p:nvPr/>
        </p:nvSpPr>
        <p:spPr>
          <a:xfrm>
            <a:off x="1891260" y="94284"/>
            <a:ext cx="147447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US" sz="1600"/>
              <a:t>Introduction</a:t>
            </a:r>
            <a:endParaRPr lang="en-US"/>
          </a:p>
        </p:txBody>
      </p:sp>
      <p:sp>
        <p:nvSpPr>
          <p:cNvPr id="4" name="Google Shape;11437;p54">
            <a:extLst>
              <a:ext uri="{FF2B5EF4-FFF2-40B4-BE49-F238E27FC236}">
                <a16:creationId xmlns:a16="http://schemas.microsoft.com/office/drawing/2014/main" id="{52B1DE3A-8F8C-025C-15BA-DB9347400881}"/>
              </a:ext>
            </a:extLst>
          </p:cNvPr>
          <p:cNvSpPr txBox="1">
            <a:spLocks/>
          </p:cNvSpPr>
          <p:nvPr/>
        </p:nvSpPr>
        <p:spPr>
          <a:xfrm>
            <a:off x="1493651" y="130083"/>
            <a:ext cx="549593" cy="38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1600"/>
              <a:t>01.</a:t>
            </a:r>
            <a:endParaRPr lang="en"/>
          </a:p>
        </p:txBody>
      </p:sp>
      <p:pic>
        <p:nvPicPr>
          <p:cNvPr id="11" name="Picture 10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6BAF4251-CE23-2373-5DD1-7D7F5857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6237228" y="-1148085"/>
            <a:ext cx="1088641" cy="1005237"/>
          </a:xfrm>
          <a:prstGeom prst="rect">
            <a:avLst/>
          </a:prstGeom>
        </p:spPr>
      </p:pic>
      <p:pic>
        <p:nvPicPr>
          <p:cNvPr id="7" name="Picture 6" descr="A person with his hands in his pockets&#10;&#10;Description automatically generated">
            <a:extLst>
              <a:ext uri="{FF2B5EF4-FFF2-40B4-BE49-F238E27FC236}">
                <a16:creationId xmlns:a16="http://schemas.microsoft.com/office/drawing/2014/main" id="{B363CE6D-DC6F-F73C-4848-563474390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003" y="1101593"/>
            <a:ext cx="1415994" cy="342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Box 285">
            <a:extLst>
              <a:ext uri="{FF2B5EF4-FFF2-40B4-BE49-F238E27FC236}">
                <a16:creationId xmlns:a16="http://schemas.microsoft.com/office/drawing/2014/main" id="{8D360402-876C-375C-9A46-E080C162D078}"/>
              </a:ext>
            </a:extLst>
          </p:cNvPr>
          <p:cNvSpPr txBox="1"/>
          <p:nvPr/>
        </p:nvSpPr>
        <p:spPr>
          <a:xfrm>
            <a:off x="-103214" y="23029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IN" sz="2400" b="1" kern="1200">
                <a:solidFill>
                  <a:prstClr val="black">
                    <a:lumMod val="75000"/>
                    <a:lumOff val="25000"/>
                  </a:prstClr>
                </a:solidFill>
                <a:latin typeface="Montserrat" panose="00000500000000000000" pitchFamily="2" charset="0"/>
                <a:ea typeface="+mn-ea"/>
                <a:cs typeface="+mn-cs"/>
              </a:rPr>
              <a:t>Categories </a:t>
            </a:r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377C78FB-988B-ED15-62C3-9C0ADE1D6C89}"/>
              </a:ext>
            </a:extLst>
          </p:cNvPr>
          <p:cNvSpPr/>
          <p:nvPr/>
        </p:nvSpPr>
        <p:spPr>
          <a:xfrm>
            <a:off x="3710436" y="3628475"/>
            <a:ext cx="4230849" cy="1513686"/>
          </a:xfrm>
          <a:custGeom>
            <a:avLst/>
            <a:gdLst>
              <a:gd name="connsiteX0" fmla="*/ 5547011 w 5641132"/>
              <a:gd name="connsiteY0" fmla="*/ 0 h 2018248"/>
              <a:gd name="connsiteX1" fmla="*/ 5641132 w 5641132"/>
              <a:gd name="connsiteY1" fmla="*/ 257358 h 2018248"/>
              <a:gd name="connsiteX2" fmla="*/ 3049523 w 5641132"/>
              <a:gd name="connsiteY2" fmla="*/ 2018249 h 2018248"/>
              <a:gd name="connsiteX3" fmla="*/ 0 w 5641132"/>
              <a:gd name="connsiteY3" fmla="*/ 2018249 h 2018248"/>
              <a:gd name="connsiteX4" fmla="*/ 5547011 w 5641132"/>
              <a:gd name="connsiteY4" fmla="*/ 0 h 201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1132" h="2018248">
                <a:moveTo>
                  <a:pt x="5547011" y="0"/>
                </a:moveTo>
                <a:lnTo>
                  <a:pt x="5641132" y="257358"/>
                </a:lnTo>
                <a:lnTo>
                  <a:pt x="3049523" y="2018249"/>
                </a:lnTo>
                <a:lnTo>
                  <a:pt x="0" y="2018249"/>
                </a:lnTo>
                <a:lnTo>
                  <a:pt x="5547011" y="0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50000">
                <a:srgbClr val="0071BC">
                  <a:alpha val="54902"/>
                </a:srgbClr>
              </a:gs>
              <a:gs pos="100000">
                <a:srgbClr val="0071BC">
                  <a:alpha val="9804"/>
                </a:srgbClr>
              </a:gs>
            </a:gsLst>
            <a:lin ang="8084047" scaled="1"/>
          </a:gra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IN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C8B01E6D-8B7B-2A4A-7851-98E3D1BC34A2}"/>
              </a:ext>
            </a:extLst>
          </p:cNvPr>
          <p:cNvSpPr/>
          <p:nvPr/>
        </p:nvSpPr>
        <p:spPr>
          <a:xfrm>
            <a:off x="1" y="3599915"/>
            <a:ext cx="9141620" cy="1542247"/>
          </a:xfrm>
          <a:custGeom>
            <a:avLst/>
            <a:gdLst>
              <a:gd name="connsiteX0" fmla="*/ 12188827 w 12188826"/>
              <a:gd name="connsiteY0" fmla="*/ 0 h 2056329"/>
              <a:gd name="connsiteX1" fmla="*/ 12188827 w 12188826"/>
              <a:gd name="connsiteY1" fmla="*/ 2056329 h 2056329"/>
              <a:gd name="connsiteX2" fmla="*/ 0 w 12188826"/>
              <a:gd name="connsiteY2" fmla="*/ 2056329 h 2056329"/>
              <a:gd name="connsiteX3" fmla="*/ 0 w 12188826"/>
              <a:gd name="connsiteY3" fmla="*/ 1030323 h 2056329"/>
              <a:gd name="connsiteX4" fmla="*/ 3173 w 12188826"/>
              <a:gd name="connsiteY4" fmla="*/ 1029942 h 2056329"/>
              <a:gd name="connsiteX5" fmla="*/ 6092065 w 12188826"/>
              <a:gd name="connsiteY5" fmla="*/ 271766 h 2056329"/>
              <a:gd name="connsiteX6" fmla="*/ 6119864 w 12188826"/>
              <a:gd name="connsiteY6" fmla="*/ 268275 h 2056329"/>
              <a:gd name="connsiteX7" fmla="*/ 6121958 w 12188826"/>
              <a:gd name="connsiteY7" fmla="*/ 268021 h 2056329"/>
              <a:gd name="connsiteX8" fmla="*/ 6124116 w 12188826"/>
              <a:gd name="connsiteY8" fmla="*/ 267767 h 2056329"/>
              <a:gd name="connsiteX9" fmla="*/ 6463537 w 12188826"/>
              <a:gd name="connsiteY9" fmla="*/ 225498 h 2056329"/>
              <a:gd name="connsiteX10" fmla="*/ 6809242 w 12188826"/>
              <a:gd name="connsiteY10" fmla="*/ 182467 h 2056329"/>
              <a:gd name="connsiteX11" fmla="*/ 6809305 w 12188826"/>
              <a:gd name="connsiteY11" fmla="*/ 182467 h 2056329"/>
              <a:gd name="connsiteX12" fmla="*/ 6810765 w 12188826"/>
              <a:gd name="connsiteY12" fmla="*/ 182277 h 2056329"/>
              <a:gd name="connsiteX13" fmla="*/ 7295589 w 12188826"/>
              <a:gd name="connsiteY13" fmla="*/ 165839 h 2056329"/>
              <a:gd name="connsiteX14" fmla="*/ 8233757 w 12188826"/>
              <a:gd name="connsiteY14" fmla="*/ 134042 h 2056329"/>
              <a:gd name="connsiteX15" fmla="*/ 8520501 w 12188826"/>
              <a:gd name="connsiteY15" fmla="*/ 124332 h 2056329"/>
              <a:gd name="connsiteX16" fmla="*/ 8534400 w 12188826"/>
              <a:gd name="connsiteY16" fmla="*/ 123888 h 2056329"/>
              <a:gd name="connsiteX17" fmla="*/ 8545506 w 12188826"/>
              <a:gd name="connsiteY17" fmla="*/ 123507 h 2056329"/>
              <a:gd name="connsiteX18" fmla="*/ 8555408 w 12188826"/>
              <a:gd name="connsiteY18" fmla="*/ 123126 h 2056329"/>
              <a:gd name="connsiteX19" fmla="*/ 8765292 w 12188826"/>
              <a:gd name="connsiteY19" fmla="*/ 116018 h 2056329"/>
              <a:gd name="connsiteX20" fmla="*/ 8832948 w 12188826"/>
              <a:gd name="connsiteY20" fmla="*/ 113733 h 2056329"/>
              <a:gd name="connsiteX21" fmla="*/ 8848498 w 12188826"/>
              <a:gd name="connsiteY21" fmla="*/ 113225 h 2056329"/>
              <a:gd name="connsiteX22" fmla="*/ 8848625 w 12188826"/>
              <a:gd name="connsiteY22" fmla="*/ 113225 h 2056329"/>
              <a:gd name="connsiteX23" fmla="*/ 8852750 w 12188826"/>
              <a:gd name="connsiteY23" fmla="*/ 113098 h 2056329"/>
              <a:gd name="connsiteX24" fmla="*/ 8857003 w 12188826"/>
              <a:gd name="connsiteY24" fmla="*/ 112908 h 2056329"/>
              <a:gd name="connsiteX25" fmla="*/ 9469649 w 12188826"/>
              <a:gd name="connsiteY25" fmla="*/ 92154 h 2056329"/>
              <a:gd name="connsiteX26" fmla="*/ 9560152 w 12188826"/>
              <a:gd name="connsiteY26" fmla="*/ 89107 h 2056329"/>
              <a:gd name="connsiteX27" fmla="*/ 9562818 w 12188826"/>
              <a:gd name="connsiteY27" fmla="*/ 88981 h 2056329"/>
              <a:gd name="connsiteX28" fmla="*/ 9564405 w 12188826"/>
              <a:gd name="connsiteY28" fmla="*/ 88917 h 2056329"/>
              <a:gd name="connsiteX29" fmla="*/ 9701748 w 12188826"/>
              <a:gd name="connsiteY29" fmla="*/ 84284 h 2056329"/>
              <a:gd name="connsiteX30" fmla="*/ 9703842 w 12188826"/>
              <a:gd name="connsiteY30" fmla="*/ 84221 h 2056329"/>
              <a:gd name="connsiteX31" fmla="*/ 9704286 w 12188826"/>
              <a:gd name="connsiteY31" fmla="*/ 84221 h 2056329"/>
              <a:gd name="connsiteX32" fmla="*/ 9706000 w 12188826"/>
              <a:gd name="connsiteY32" fmla="*/ 84157 h 2056329"/>
              <a:gd name="connsiteX33" fmla="*/ 9773592 w 12188826"/>
              <a:gd name="connsiteY33" fmla="*/ 81873 h 2056329"/>
              <a:gd name="connsiteX34" fmla="*/ 10268381 w 12188826"/>
              <a:gd name="connsiteY34" fmla="*/ 65117 h 2056329"/>
              <a:gd name="connsiteX35" fmla="*/ 10268697 w 12188826"/>
              <a:gd name="connsiteY35" fmla="*/ 65054 h 2056329"/>
              <a:gd name="connsiteX36" fmla="*/ 10313378 w 12188826"/>
              <a:gd name="connsiteY36" fmla="*/ 63594 h 2056329"/>
              <a:gd name="connsiteX37" fmla="*/ 10358123 w 12188826"/>
              <a:gd name="connsiteY37" fmla="*/ 62071 h 2056329"/>
              <a:gd name="connsiteX38" fmla="*/ 10359899 w 12188826"/>
              <a:gd name="connsiteY38" fmla="*/ 62007 h 2056329"/>
              <a:gd name="connsiteX39" fmla="*/ 10396901 w 12188826"/>
              <a:gd name="connsiteY39" fmla="*/ 60738 h 2056329"/>
              <a:gd name="connsiteX40" fmla="*/ 10432506 w 12188826"/>
              <a:gd name="connsiteY40" fmla="*/ 59532 h 2056329"/>
              <a:gd name="connsiteX41" fmla="*/ 10435616 w 12188826"/>
              <a:gd name="connsiteY41" fmla="*/ 59405 h 2056329"/>
              <a:gd name="connsiteX42" fmla="*/ 10501240 w 12188826"/>
              <a:gd name="connsiteY42" fmla="*/ 57184 h 2056329"/>
              <a:gd name="connsiteX43" fmla="*/ 10524977 w 12188826"/>
              <a:gd name="connsiteY43" fmla="*/ 56422 h 2056329"/>
              <a:gd name="connsiteX44" fmla="*/ 10566294 w 12188826"/>
              <a:gd name="connsiteY44" fmla="*/ 54962 h 2056329"/>
              <a:gd name="connsiteX45" fmla="*/ 10588635 w 12188826"/>
              <a:gd name="connsiteY45" fmla="*/ 54264 h 2056329"/>
              <a:gd name="connsiteX46" fmla="*/ 10588889 w 12188826"/>
              <a:gd name="connsiteY46" fmla="*/ 54201 h 2056329"/>
              <a:gd name="connsiteX47" fmla="*/ 12184067 w 12188826"/>
              <a:gd name="connsiteY47" fmla="*/ 191 h 2056329"/>
              <a:gd name="connsiteX48" fmla="*/ 12185653 w 12188826"/>
              <a:gd name="connsiteY48" fmla="*/ 127 h 2056329"/>
              <a:gd name="connsiteX49" fmla="*/ 12188827 w 12188826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030323 h 2056329"/>
              <a:gd name="connsiteX4" fmla="*/ 12698 w 12188827"/>
              <a:gd name="connsiteY4" fmla="*/ 1420467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030323 h 2056329"/>
              <a:gd name="connsiteX4" fmla="*/ 12698 w 12188827"/>
              <a:gd name="connsiteY4" fmla="*/ 1544292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  <a:gd name="connsiteX0" fmla="*/ 12207877 w 12207877"/>
              <a:gd name="connsiteY0" fmla="*/ 0 h 2056329"/>
              <a:gd name="connsiteX1" fmla="*/ 12207877 w 12207877"/>
              <a:gd name="connsiteY1" fmla="*/ 2056329 h 2056329"/>
              <a:gd name="connsiteX2" fmla="*/ 19050 w 12207877"/>
              <a:gd name="connsiteY2" fmla="*/ 2056329 h 2056329"/>
              <a:gd name="connsiteX3" fmla="*/ 0 w 12207877"/>
              <a:gd name="connsiteY3" fmla="*/ 1563723 h 2056329"/>
              <a:gd name="connsiteX4" fmla="*/ 31748 w 12207877"/>
              <a:gd name="connsiteY4" fmla="*/ 1544292 h 2056329"/>
              <a:gd name="connsiteX5" fmla="*/ 6111115 w 12207877"/>
              <a:gd name="connsiteY5" fmla="*/ 271766 h 2056329"/>
              <a:gd name="connsiteX6" fmla="*/ 6138914 w 12207877"/>
              <a:gd name="connsiteY6" fmla="*/ 268275 h 2056329"/>
              <a:gd name="connsiteX7" fmla="*/ 6141008 w 12207877"/>
              <a:gd name="connsiteY7" fmla="*/ 268021 h 2056329"/>
              <a:gd name="connsiteX8" fmla="*/ 6143166 w 12207877"/>
              <a:gd name="connsiteY8" fmla="*/ 267767 h 2056329"/>
              <a:gd name="connsiteX9" fmla="*/ 6482587 w 12207877"/>
              <a:gd name="connsiteY9" fmla="*/ 225498 h 2056329"/>
              <a:gd name="connsiteX10" fmla="*/ 6828292 w 12207877"/>
              <a:gd name="connsiteY10" fmla="*/ 182467 h 2056329"/>
              <a:gd name="connsiteX11" fmla="*/ 6828355 w 12207877"/>
              <a:gd name="connsiteY11" fmla="*/ 182467 h 2056329"/>
              <a:gd name="connsiteX12" fmla="*/ 6829815 w 12207877"/>
              <a:gd name="connsiteY12" fmla="*/ 182277 h 2056329"/>
              <a:gd name="connsiteX13" fmla="*/ 7314639 w 12207877"/>
              <a:gd name="connsiteY13" fmla="*/ 165839 h 2056329"/>
              <a:gd name="connsiteX14" fmla="*/ 8252807 w 12207877"/>
              <a:gd name="connsiteY14" fmla="*/ 134042 h 2056329"/>
              <a:gd name="connsiteX15" fmla="*/ 8539551 w 12207877"/>
              <a:gd name="connsiteY15" fmla="*/ 124332 h 2056329"/>
              <a:gd name="connsiteX16" fmla="*/ 8553450 w 12207877"/>
              <a:gd name="connsiteY16" fmla="*/ 123888 h 2056329"/>
              <a:gd name="connsiteX17" fmla="*/ 8564556 w 12207877"/>
              <a:gd name="connsiteY17" fmla="*/ 123507 h 2056329"/>
              <a:gd name="connsiteX18" fmla="*/ 8574458 w 12207877"/>
              <a:gd name="connsiteY18" fmla="*/ 123126 h 2056329"/>
              <a:gd name="connsiteX19" fmla="*/ 8784342 w 12207877"/>
              <a:gd name="connsiteY19" fmla="*/ 116018 h 2056329"/>
              <a:gd name="connsiteX20" fmla="*/ 8851998 w 12207877"/>
              <a:gd name="connsiteY20" fmla="*/ 113733 h 2056329"/>
              <a:gd name="connsiteX21" fmla="*/ 8867548 w 12207877"/>
              <a:gd name="connsiteY21" fmla="*/ 113225 h 2056329"/>
              <a:gd name="connsiteX22" fmla="*/ 8867675 w 12207877"/>
              <a:gd name="connsiteY22" fmla="*/ 113225 h 2056329"/>
              <a:gd name="connsiteX23" fmla="*/ 8871800 w 12207877"/>
              <a:gd name="connsiteY23" fmla="*/ 113098 h 2056329"/>
              <a:gd name="connsiteX24" fmla="*/ 8876053 w 12207877"/>
              <a:gd name="connsiteY24" fmla="*/ 112908 h 2056329"/>
              <a:gd name="connsiteX25" fmla="*/ 9488699 w 12207877"/>
              <a:gd name="connsiteY25" fmla="*/ 92154 h 2056329"/>
              <a:gd name="connsiteX26" fmla="*/ 9579202 w 12207877"/>
              <a:gd name="connsiteY26" fmla="*/ 89107 h 2056329"/>
              <a:gd name="connsiteX27" fmla="*/ 9581868 w 12207877"/>
              <a:gd name="connsiteY27" fmla="*/ 88981 h 2056329"/>
              <a:gd name="connsiteX28" fmla="*/ 9583455 w 12207877"/>
              <a:gd name="connsiteY28" fmla="*/ 88917 h 2056329"/>
              <a:gd name="connsiteX29" fmla="*/ 9720798 w 12207877"/>
              <a:gd name="connsiteY29" fmla="*/ 84284 h 2056329"/>
              <a:gd name="connsiteX30" fmla="*/ 9722892 w 12207877"/>
              <a:gd name="connsiteY30" fmla="*/ 84221 h 2056329"/>
              <a:gd name="connsiteX31" fmla="*/ 9723336 w 12207877"/>
              <a:gd name="connsiteY31" fmla="*/ 84221 h 2056329"/>
              <a:gd name="connsiteX32" fmla="*/ 9725050 w 12207877"/>
              <a:gd name="connsiteY32" fmla="*/ 84157 h 2056329"/>
              <a:gd name="connsiteX33" fmla="*/ 9792642 w 12207877"/>
              <a:gd name="connsiteY33" fmla="*/ 81873 h 2056329"/>
              <a:gd name="connsiteX34" fmla="*/ 10287431 w 12207877"/>
              <a:gd name="connsiteY34" fmla="*/ 65117 h 2056329"/>
              <a:gd name="connsiteX35" fmla="*/ 10287747 w 12207877"/>
              <a:gd name="connsiteY35" fmla="*/ 65054 h 2056329"/>
              <a:gd name="connsiteX36" fmla="*/ 10332428 w 12207877"/>
              <a:gd name="connsiteY36" fmla="*/ 63594 h 2056329"/>
              <a:gd name="connsiteX37" fmla="*/ 10377173 w 12207877"/>
              <a:gd name="connsiteY37" fmla="*/ 62071 h 2056329"/>
              <a:gd name="connsiteX38" fmla="*/ 10378949 w 12207877"/>
              <a:gd name="connsiteY38" fmla="*/ 62007 h 2056329"/>
              <a:gd name="connsiteX39" fmla="*/ 10415951 w 12207877"/>
              <a:gd name="connsiteY39" fmla="*/ 60738 h 2056329"/>
              <a:gd name="connsiteX40" fmla="*/ 10451556 w 12207877"/>
              <a:gd name="connsiteY40" fmla="*/ 59532 h 2056329"/>
              <a:gd name="connsiteX41" fmla="*/ 10454666 w 12207877"/>
              <a:gd name="connsiteY41" fmla="*/ 59405 h 2056329"/>
              <a:gd name="connsiteX42" fmla="*/ 10520290 w 12207877"/>
              <a:gd name="connsiteY42" fmla="*/ 57184 h 2056329"/>
              <a:gd name="connsiteX43" fmla="*/ 10544027 w 12207877"/>
              <a:gd name="connsiteY43" fmla="*/ 56422 h 2056329"/>
              <a:gd name="connsiteX44" fmla="*/ 10585344 w 12207877"/>
              <a:gd name="connsiteY44" fmla="*/ 54962 h 2056329"/>
              <a:gd name="connsiteX45" fmla="*/ 10607685 w 12207877"/>
              <a:gd name="connsiteY45" fmla="*/ 54264 h 2056329"/>
              <a:gd name="connsiteX46" fmla="*/ 10607939 w 12207877"/>
              <a:gd name="connsiteY46" fmla="*/ 54201 h 2056329"/>
              <a:gd name="connsiteX47" fmla="*/ 12203117 w 12207877"/>
              <a:gd name="connsiteY47" fmla="*/ 191 h 2056329"/>
              <a:gd name="connsiteX48" fmla="*/ 12204703 w 12207877"/>
              <a:gd name="connsiteY48" fmla="*/ 127 h 2056329"/>
              <a:gd name="connsiteX49" fmla="*/ 12207877 w 12207877"/>
              <a:gd name="connsiteY49" fmla="*/ 0 h 2056329"/>
              <a:gd name="connsiteX0" fmla="*/ 12207877 w 12207877"/>
              <a:gd name="connsiteY0" fmla="*/ 0 h 2056329"/>
              <a:gd name="connsiteX1" fmla="*/ 12207877 w 12207877"/>
              <a:gd name="connsiteY1" fmla="*/ 2056329 h 2056329"/>
              <a:gd name="connsiteX2" fmla="*/ 19050 w 12207877"/>
              <a:gd name="connsiteY2" fmla="*/ 2056329 h 2056329"/>
              <a:gd name="connsiteX3" fmla="*/ 0 w 12207877"/>
              <a:gd name="connsiteY3" fmla="*/ 1563723 h 2056329"/>
              <a:gd name="connsiteX4" fmla="*/ 31748 w 12207877"/>
              <a:gd name="connsiteY4" fmla="*/ 1544292 h 2056329"/>
              <a:gd name="connsiteX5" fmla="*/ 6111115 w 12207877"/>
              <a:gd name="connsiteY5" fmla="*/ 271766 h 2056329"/>
              <a:gd name="connsiteX6" fmla="*/ 6138914 w 12207877"/>
              <a:gd name="connsiteY6" fmla="*/ 268275 h 2056329"/>
              <a:gd name="connsiteX7" fmla="*/ 6141008 w 12207877"/>
              <a:gd name="connsiteY7" fmla="*/ 268021 h 2056329"/>
              <a:gd name="connsiteX8" fmla="*/ 6143166 w 12207877"/>
              <a:gd name="connsiteY8" fmla="*/ 267767 h 2056329"/>
              <a:gd name="connsiteX9" fmla="*/ 6482587 w 12207877"/>
              <a:gd name="connsiteY9" fmla="*/ 225498 h 2056329"/>
              <a:gd name="connsiteX10" fmla="*/ 6828292 w 12207877"/>
              <a:gd name="connsiteY10" fmla="*/ 182467 h 2056329"/>
              <a:gd name="connsiteX11" fmla="*/ 6828355 w 12207877"/>
              <a:gd name="connsiteY11" fmla="*/ 182467 h 2056329"/>
              <a:gd name="connsiteX12" fmla="*/ 6829815 w 12207877"/>
              <a:gd name="connsiteY12" fmla="*/ 182277 h 2056329"/>
              <a:gd name="connsiteX13" fmla="*/ 7314639 w 12207877"/>
              <a:gd name="connsiteY13" fmla="*/ 165839 h 2056329"/>
              <a:gd name="connsiteX14" fmla="*/ 8252807 w 12207877"/>
              <a:gd name="connsiteY14" fmla="*/ 134042 h 2056329"/>
              <a:gd name="connsiteX15" fmla="*/ 8539551 w 12207877"/>
              <a:gd name="connsiteY15" fmla="*/ 124332 h 2056329"/>
              <a:gd name="connsiteX16" fmla="*/ 8553450 w 12207877"/>
              <a:gd name="connsiteY16" fmla="*/ 123888 h 2056329"/>
              <a:gd name="connsiteX17" fmla="*/ 8564556 w 12207877"/>
              <a:gd name="connsiteY17" fmla="*/ 123507 h 2056329"/>
              <a:gd name="connsiteX18" fmla="*/ 8574458 w 12207877"/>
              <a:gd name="connsiteY18" fmla="*/ 123126 h 2056329"/>
              <a:gd name="connsiteX19" fmla="*/ 8784342 w 12207877"/>
              <a:gd name="connsiteY19" fmla="*/ 116018 h 2056329"/>
              <a:gd name="connsiteX20" fmla="*/ 8851998 w 12207877"/>
              <a:gd name="connsiteY20" fmla="*/ 113733 h 2056329"/>
              <a:gd name="connsiteX21" fmla="*/ 8867548 w 12207877"/>
              <a:gd name="connsiteY21" fmla="*/ 113225 h 2056329"/>
              <a:gd name="connsiteX22" fmla="*/ 8867675 w 12207877"/>
              <a:gd name="connsiteY22" fmla="*/ 113225 h 2056329"/>
              <a:gd name="connsiteX23" fmla="*/ 8871800 w 12207877"/>
              <a:gd name="connsiteY23" fmla="*/ 113098 h 2056329"/>
              <a:gd name="connsiteX24" fmla="*/ 8876053 w 12207877"/>
              <a:gd name="connsiteY24" fmla="*/ 112908 h 2056329"/>
              <a:gd name="connsiteX25" fmla="*/ 9488699 w 12207877"/>
              <a:gd name="connsiteY25" fmla="*/ 92154 h 2056329"/>
              <a:gd name="connsiteX26" fmla="*/ 9579202 w 12207877"/>
              <a:gd name="connsiteY26" fmla="*/ 89107 h 2056329"/>
              <a:gd name="connsiteX27" fmla="*/ 9581868 w 12207877"/>
              <a:gd name="connsiteY27" fmla="*/ 88981 h 2056329"/>
              <a:gd name="connsiteX28" fmla="*/ 9583455 w 12207877"/>
              <a:gd name="connsiteY28" fmla="*/ 88917 h 2056329"/>
              <a:gd name="connsiteX29" fmla="*/ 9720798 w 12207877"/>
              <a:gd name="connsiteY29" fmla="*/ 84284 h 2056329"/>
              <a:gd name="connsiteX30" fmla="*/ 9722892 w 12207877"/>
              <a:gd name="connsiteY30" fmla="*/ 84221 h 2056329"/>
              <a:gd name="connsiteX31" fmla="*/ 9723336 w 12207877"/>
              <a:gd name="connsiteY31" fmla="*/ 84221 h 2056329"/>
              <a:gd name="connsiteX32" fmla="*/ 9725050 w 12207877"/>
              <a:gd name="connsiteY32" fmla="*/ 84157 h 2056329"/>
              <a:gd name="connsiteX33" fmla="*/ 9792642 w 12207877"/>
              <a:gd name="connsiteY33" fmla="*/ 81873 h 2056329"/>
              <a:gd name="connsiteX34" fmla="*/ 10287431 w 12207877"/>
              <a:gd name="connsiteY34" fmla="*/ 65117 h 2056329"/>
              <a:gd name="connsiteX35" fmla="*/ 10287747 w 12207877"/>
              <a:gd name="connsiteY35" fmla="*/ 65054 h 2056329"/>
              <a:gd name="connsiteX36" fmla="*/ 10332428 w 12207877"/>
              <a:gd name="connsiteY36" fmla="*/ 63594 h 2056329"/>
              <a:gd name="connsiteX37" fmla="*/ 10377173 w 12207877"/>
              <a:gd name="connsiteY37" fmla="*/ 62071 h 2056329"/>
              <a:gd name="connsiteX38" fmla="*/ 10378949 w 12207877"/>
              <a:gd name="connsiteY38" fmla="*/ 62007 h 2056329"/>
              <a:gd name="connsiteX39" fmla="*/ 10415951 w 12207877"/>
              <a:gd name="connsiteY39" fmla="*/ 60738 h 2056329"/>
              <a:gd name="connsiteX40" fmla="*/ 10451556 w 12207877"/>
              <a:gd name="connsiteY40" fmla="*/ 59532 h 2056329"/>
              <a:gd name="connsiteX41" fmla="*/ 10454666 w 12207877"/>
              <a:gd name="connsiteY41" fmla="*/ 59405 h 2056329"/>
              <a:gd name="connsiteX42" fmla="*/ 10520290 w 12207877"/>
              <a:gd name="connsiteY42" fmla="*/ 57184 h 2056329"/>
              <a:gd name="connsiteX43" fmla="*/ 10544027 w 12207877"/>
              <a:gd name="connsiteY43" fmla="*/ 56422 h 2056329"/>
              <a:gd name="connsiteX44" fmla="*/ 10585344 w 12207877"/>
              <a:gd name="connsiteY44" fmla="*/ 54962 h 2056329"/>
              <a:gd name="connsiteX45" fmla="*/ 10607685 w 12207877"/>
              <a:gd name="connsiteY45" fmla="*/ 54264 h 2056329"/>
              <a:gd name="connsiteX46" fmla="*/ 10607939 w 12207877"/>
              <a:gd name="connsiteY46" fmla="*/ 54201 h 2056329"/>
              <a:gd name="connsiteX47" fmla="*/ 12203117 w 12207877"/>
              <a:gd name="connsiteY47" fmla="*/ 191 h 2056329"/>
              <a:gd name="connsiteX48" fmla="*/ 12204703 w 12207877"/>
              <a:gd name="connsiteY48" fmla="*/ 127 h 2056329"/>
              <a:gd name="connsiteX49" fmla="*/ 12207877 w 12207877"/>
              <a:gd name="connsiteY49" fmla="*/ 0 h 2056329"/>
              <a:gd name="connsiteX0" fmla="*/ 12207877 w 12207877"/>
              <a:gd name="connsiteY0" fmla="*/ 0 h 2056329"/>
              <a:gd name="connsiteX1" fmla="*/ 12207877 w 12207877"/>
              <a:gd name="connsiteY1" fmla="*/ 2056329 h 2056329"/>
              <a:gd name="connsiteX2" fmla="*/ 19050 w 12207877"/>
              <a:gd name="connsiteY2" fmla="*/ 2056329 h 2056329"/>
              <a:gd name="connsiteX3" fmla="*/ 0 w 12207877"/>
              <a:gd name="connsiteY3" fmla="*/ 1563723 h 2056329"/>
              <a:gd name="connsiteX4" fmla="*/ 31748 w 12207877"/>
              <a:gd name="connsiteY4" fmla="*/ 1544292 h 2056329"/>
              <a:gd name="connsiteX5" fmla="*/ 6111115 w 12207877"/>
              <a:gd name="connsiteY5" fmla="*/ 271766 h 2056329"/>
              <a:gd name="connsiteX6" fmla="*/ 6138914 w 12207877"/>
              <a:gd name="connsiteY6" fmla="*/ 268275 h 2056329"/>
              <a:gd name="connsiteX7" fmla="*/ 6141008 w 12207877"/>
              <a:gd name="connsiteY7" fmla="*/ 268021 h 2056329"/>
              <a:gd name="connsiteX8" fmla="*/ 6143166 w 12207877"/>
              <a:gd name="connsiteY8" fmla="*/ 267767 h 2056329"/>
              <a:gd name="connsiteX9" fmla="*/ 6482587 w 12207877"/>
              <a:gd name="connsiteY9" fmla="*/ 225498 h 2056329"/>
              <a:gd name="connsiteX10" fmla="*/ 6828292 w 12207877"/>
              <a:gd name="connsiteY10" fmla="*/ 182467 h 2056329"/>
              <a:gd name="connsiteX11" fmla="*/ 6828355 w 12207877"/>
              <a:gd name="connsiteY11" fmla="*/ 182467 h 2056329"/>
              <a:gd name="connsiteX12" fmla="*/ 6829815 w 12207877"/>
              <a:gd name="connsiteY12" fmla="*/ 182277 h 2056329"/>
              <a:gd name="connsiteX13" fmla="*/ 7314639 w 12207877"/>
              <a:gd name="connsiteY13" fmla="*/ 165839 h 2056329"/>
              <a:gd name="connsiteX14" fmla="*/ 8252807 w 12207877"/>
              <a:gd name="connsiteY14" fmla="*/ 134042 h 2056329"/>
              <a:gd name="connsiteX15" fmla="*/ 8539551 w 12207877"/>
              <a:gd name="connsiteY15" fmla="*/ 124332 h 2056329"/>
              <a:gd name="connsiteX16" fmla="*/ 8553450 w 12207877"/>
              <a:gd name="connsiteY16" fmla="*/ 123888 h 2056329"/>
              <a:gd name="connsiteX17" fmla="*/ 8564556 w 12207877"/>
              <a:gd name="connsiteY17" fmla="*/ 123507 h 2056329"/>
              <a:gd name="connsiteX18" fmla="*/ 8574458 w 12207877"/>
              <a:gd name="connsiteY18" fmla="*/ 123126 h 2056329"/>
              <a:gd name="connsiteX19" fmla="*/ 8784342 w 12207877"/>
              <a:gd name="connsiteY19" fmla="*/ 116018 h 2056329"/>
              <a:gd name="connsiteX20" fmla="*/ 8851998 w 12207877"/>
              <a:gd name="connsiteY20" fmla="*/ 113733 h 2056329"/>
              <a:gd name="connsiteX21" fmla="*/ 8867548 w 12207877"/>
              <a:gd name="connsiteY21" fmla="*/ 113225 h 2056329"/>
              <a:gd name="connsiteX22" fmla="*/ 8867675 w 12207877"/>
              <a:gd name="connsiteY22" fmla="*/ 113225 h 2056329"/>
              <a:gd name="connsiteX23" fmla="*/ 8871800 w 12207877"/>
              <a:gd name="connsiteY23" fmla="*/ 113098 h 2056329"/>
              <a:gd name="connsiteX24" fmla="*/ 8876053 w 12207877"/>
              <a:gd name="connsiteY24" fmla="*/ 112908 h 2056329"/>
              <a:gd name="connsiteX25" fmla="*/ 9488699 w 12207877"/>
              <a:gd name="connsiteY25" fmla="*/ 92154 h 2056329"/>
              <a:gd name="connsiteX26" fmla="*/ 9579202 w 12207877"/>
              <a:gd name="connsiteY26" fmla="*/ 89107 h 2056329"/>
              <a:gd name="connsiteX27" fmla="*/ 9581868 w 12207877"/>
              <a:gd name="connsiteY27" fmla="*/ 88981 h 2056329"/>
              <a:gd name="connsiteX28" fmla="*/ 9583455 w 12207877"/>
              <a:gd name="connsiteY28" fmla="*/ 88917 h 2056329"/>
              <a:gd name="connsiteX29" fmla="*/ 9720798 w 12207877"/>
              <a:gd name="connsiteY29" fmla="*/ 84284 h 2056329"/>
              <a:gd name="connsiteX30" fmla="*/ 9722892 w 12207877"/>
              <a:gd name="connsiteY30" fmla="*/ 84221 h 2056329"/>
              <a:gd name="connsiteX31" fmla="*/ 9723336 w 12207877"/>
              <a:gd name="connsiteY31" fmla="*/ 84221 h 2056329"/>
              <a:gd name="connsiteX32" fmla="*/ 9725050 w 12207877"/>
              <a:gd name="connsiteY32" fmla="*/ 84157 h 2056329"/>
              <a:gd name="connsiteX33" fmla="*/ 9792642 w 12207877"/>
              <a:gd name="connsiteY33" fmla="*/ 81873 h 2056329"/>
              <a:gd name="connsiteX34" fmla="*/ 10287431 w 12207877"/>
              <a:gd name="connsiteY34" fmla="*/ 65117 h 2056329"/>
              <a:gd name="connsiteX35" fmla="*/ 10287747 w 12207877"/>
              <a:gd name="connsiteY35" fmla="*/ 65054 h 2056329"/>
              <a:gd name="connsiteX36" fmla="*/ 10332428 w 12207877"/>
              <a:gd name="connsiteY36" fmla="*/ 63594 h 2056329"/>
              <a:gd name="connsiteX37" fmla="*/ 10377173 w 12207877"/>
              <a:gd name="connsiteY37" fmla="*/ 62071 h 2056329"/>
              <a:gd name="connsiteX38" fmla="*/ 10378949 w 12207877"/>
              <a:gd name="connsiteY38" fmla="*/ 62007 h 2056329"/>
              <a:gd name="connsiteX39" fmla="*/ 10415951 w 12207877"/>
              <a:gd name="connsiteY39" fmla="*/ 60738 h 2056329"/>
              <a:gd name="connsiteX40" fmla="*/ 10451556 w 12207877"/>
              <a:gd name="connsiteY40" fmla="*/ 59532 h 2056329"/>
              <a:gd name="connsiteX41" fmla="*/ 10454666 w 12207877"/>
              <a:gd name="connsiteY41" fmla="*/ 59405 h 2056329"/>
              <a:gd name="connsiteX42" fmla="*/ 10520290 w 12207877"/>
              <a:gd name="connsiteY42" fmla="*/ 57184 h 2056329"/>
              <a:gd name="connsiteX43" fmla="*/ 10544027 w 12207877"/>
              <a:gd name="connsiteY43" fmla="*/ 56422 h 2056329"/>
              <a:gd name="connsiteX44" fmla="*/ 10585344 w 12207877"/>
              <a:gd name="connsiteY44" fmla="*/ 54962 h 2056329"/>
              <a:gd name="connsiteX45" fmla="*/ 10607685 w 12207877"/>
              <a:gd name="connsiteY45" fmla="*/ 54264 h 2056329"/>
              <a:gd name="connsiteX46" fmla="*/ 10607939 w 12207877"/>
              <a:gd name="connsiteY46" fmla="*/ 54201 h 2056329"/>
              <a:gd name="connsiteX47" fmla="*/ 12203117 w 12207877"/>
              <a:gd name="connsiteY47" fmla="*/ 191 h 2056329"/>
              <a:gd name="connsiteX48" fmla="*/ 12204703 w 12207877"/>
              <a:gd name="connsiteY48" fmla="*/ 127 h 2056329"/>
              <a:gd name="connsiteX49" fmla="*/ 12207877 w 12207877"/>
              <a:gd name="connsiteY49" fmla="*/ 0 h 2056329"/>
              <a:gd name="connsiteX0" fmla="*/ 12207877 w 12207877"/>
              <a:gd name="connsiteY0" fmla="*/ 0 h 2056329"/>
              <a:gd name="connsiteX1" fmla="*/ 12207877 w 12207877"/>
              <a:gd name="connsiteY1" fmla="*/ 2056329 h 2056329"/>
              <a:gd name="connsiteX2" fmla="*/ 19050 w 12207877"/>
              <a:gd name="connsiteY2" fmla="*/ 2056329 h 2056329"/>
              <a:gd name="connsiteX3" fmla="*/ 0 w 12207877"/>
              <a:gd name="connsiteY3" fmla="*/ 1563723 h 2056329"/>
              <a:gd name="connsiteX4" fmla="*/ 31748 w 12207877"/>
              <a:gd name="connsiteY4" fmla="*/ 1544292 h 2056329"/>
              <a:gd name="connsiteX5" fmla="*/ 6111115 w 12207877"/>
              <a:gd name="connsiteY5" fmla="*/ 271766 h 2056329"/>
              <a:gd name="connsiteX6" fmla="*/ 6138914 w 12207877"/>
              <a:gd name="connsiteY6" fmla="*/ 268275 h 2056329"/>
              <a:gd name="connsiteX7" fmla="*/ 6141008 w 12207877"/>
              <a:gd name="connsiteY7" fmla="*/ 268021 h 2056329"/>
              <a:gd name="connsiteX8" fmla="*/ 6143166 w 12207877"/>
              <a:gd name="connsiteY8" fmla="*/ 267767 h 2056329"/>
              <a:gd name="connsiteX9" fmla="*/ 6482587 w 12207877"/>
              <a:gd name="connsiteY9" fmla="*/ 225498 h 2056329"/>
              <a:gd name="connsiteX10" fmla="*/ 6828292 w 12207877"/>
              <a:gd name="connsiteY10" fmla="*/ 182467 h 2056329"/>
              <a:gd name="connsiteX11" fmla="*/ 6828355 w 12207877"/>
              <a:gd name="connsiteY11" fmla="*/ 182467 h 2056329"/>
              <a:gd name="connsiteX12" fmla="*/ 6829815 w 12207877"/>
              <a:gd name="connsiteY12" fmla="*/ 182277 h 2056329"/>
              <a:gd name="connsiteX13" fmla="*/ 7314639 w 12207877"/>
              <a:gd name="connsiteY13" fmla="*/ 165839 h 2056329"/>
              <a:gd name="connsiteX14" fmla="*/ 8252807 w 12207877"/>
              <a:gd name="connsiteY14" fmla="*/ 134042 h 2056329"/>
              <a:gd name="connsiteX15" fmla="*/ 8539551 w 12207877"/>
              <a:gd name="connsiteY15" fmla="*/ 124332 h 2056329"/>
              <a:gd name="connsiteX16" fmla="*/ 8553450 w 12207877"/>
              <a:gd name="connsiteY16" fmla="*/ 123888 h 2056329"/>
              <a:gd name="connsiteX17" fmla="*/ 8564556 w 12207877"/>
              <a:gd name="connsiteY17" fmla="*/ 123507 h 2056329"/>
              <a:gd name="connsiteX18" fmla="*/ 8574458 w 12207877"/>
              <a:gd name="connsiteY18" fmla="*/ 123126 h 2056329"/>
              <a:gd name="connsiteX19" fmla="*/ 8784342 w 12207877"/>
              <a:gd name="connsiteY19" fmla="*/ 116018 h 2056329"/>
              <a:gd name="connsiteX20" fmla="*/ 8851998 w 12207877"/>
              <a:gd name="connsiteY20" fmla="*/ 113733 h 2056329"/>
              <a:gd name="connsiteX21" fmla="*/ 8867548 w 12207877"/>
              <a:gd name="connsiteY21" fmla="*/ 113225 h 2056329"/>
              <a:gd name="connsiteX22" fmla="*/ 8867675 w 12207877"/>
              <a:gd name="connsiteY22" fmla="*/ 113225 h 2056329"/>
              <a:gd name="connsiteX23" fmla="*/ 8871800 w 12207877"/>
              <a:gd name="connsiteY23" fmla="*/ 113098 h 2056329"/>
              <a:gd name="connsiteX24" fmla="*/ 8876053 w 12207877"/>
              <a:gd name="connsiteY24" fmla="*/ 112908 h 2056329"/>
              <a:gd name="connsiteX25" fmla="*/ 9488699 w 12207877"/>
              <a:gd name="connsiteY25" fmla="*/ 92154 h 2056329"/>
              <a:gd name="connsiteX26" fmla="*/ 9579202 w 12207877"/>
              <a:gd name="connsiteY26" fmla="*/ 89107 h 2056329"/>
              <a:gd name="connsiteX27" fmla="*/ 9581868 w 12207877"/>
              <a:gd name="connsiteY27" fmla="*/ 88981 h 2056329"/>
              <a:gd name="connsiteX28" fmla="*/ 9583455 w 12207877"/>
              <a:gd name="connsiteY28" fmla="*/ 88917 h 2056329"/>
              <a:gd name="connsiteX29" fmla="*/ 9720798 w 12207877"/>
              <a:gd name="connsiteY29" fmla="*/ 84284 h 2056329"/>
              <a:gd name="connsiteX30" fmla="*/ 9722892 w 12207877"/>
              <a:gd name="connsiteY30" fmla="*/ 84221 h 2056329"/>
              <a:gd name="connsiteX31" fmla="*/ 9723336 w 12207877"/>
              <a:gd name="connsiteY31" fmla="*/ 84221 h 2056329"/>
              <a:gd name="connsiteX32" fmla="*/ 9725050 w 12207877"/>
              <a:gd name="connsiteY32" fmla="*/ 84157 h 2056329"/>
              <a:gd name="connsiteX33" fmla="*/ 9792642 w 12207877"/>
              <a:gd name="connsiteY33" fmla="*/ 81873 h 2056329"/>
              <a:gd name="connsiteX34" fmla="*/ 10287431 w 12207877"/>
              <a:gd name="connsiteY34" fmla="*/ 65117 h 2056329"/>
              <a:gd name="connsiteX35" fmla="*/ 10287747 w 12207877"/>
              <a:gd name="connsiteY35" fmla="*/ 65054 h 2056329"/>
              <a:gd name="connsiteX36" fmla="*/ 10332428 w 12207877"/>
              <a:gd name="connsiteY36" fmla="*/ 63594 h 2056329"/>
              <a:gd name="connsiteX37" fmla="*/ 10377173 w 12207877"/>
              <a:gd name="connsiteY37" fmla="*/ 62071 h 2056329"/>
              <a:gd name="connsiteX38" fmla="*/ 10378949 w 12207877"/>
              <a:gd name="connsiteY38" fmla="*/ 62007 h 2056329"/>
              <a:gd name="connsiteX39" fmla="*/ 10415951 w 12207877"/>
              <a:gd name="connsiteY39" fmla="*/ 60738 h 2056329"/>
              <a:gd name="connsiteX40" fmla="*/ 10451556 w 12207877"/>
              <a:gd name="connsiteY40" fmla="*/ 59532 h 2056329"/>
              <a:gd name="connsiteX41" fmla="*/ 10454666 w 12207877"/>
              <a:gd name="connsiteY41" fmla="*/ 59405 h 2056329"/>
              <a:gd name="connsiteX42" fmla="*/ 10520290 w 12207877"/>
              <a:gd name="connsiteY42" fmla="*/ 57184 h 2056329"/>
              <a:gd name="connsiteX43" fmla="*/ 10544027 w 12207877"/>
              <a:gd name="connsiteY43" fmla="*/ 56422 h 2056329"/>
              <a:gd name="connsiteX44" fmla="*/ 10585344 w 12207877"/>
              <a:gd name="connsiteY44" fmla="*/ 54962 h 2056329"/>
              <a:gd name="connsiteX45" fmla="*/ 10607685 w 12207877"/>
              <a:gd name="connsiteY45" fmla="*/ 54264 h 2056329"/>
              <a:gd name="connsiteX46" fmla="*/ 10607939 w 12207877"/>
              <a:gd name="connsiteY46" fmla="*/ 54201 h 2056329"/>
              <a:gd name="connsiteX47" fmla="*/ 12203117 w 12207877"/>
              <a:gd name="connsiteY47" fmla="*/ 191 h 2056329"/>
              <a:gd name="connsiteX48" fmla="*/ 12204703 w 12207877"/>
              <a:gd name="connsiteY48" fmla="*/ 127 h 2056329"/>
              <a:gd name="connsiteX49" fmla="*/ 12207877 w 12207877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697073 h 2056329"/>
              <a:gd name="connsiteX4" fmla="*/ 12698 w 12188827"/>
              <a:gd name="connsiteY4" fmla="*/ 1544292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697073 h 2056329"/>
              <a:gd name="connsiteX4" fmla="*/ 12698 w 12188827"/>
              <a:gd name="connsiteY4" fmla="*/ 1544292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697073 h 2056329"/>
              <a:gd name="connsiteX4" fmla="*/ 7936 w 12188827"/>
              <a:gd name="connsiteY4" fmla="*/ 1682404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  <a:gd name="connsiteX0" fmla="*/ 12188827 w 12188827"/>
              <a:gd name="connsiteY0" fmla="*/ 0 h 2056329"/>
              <a:gd name="connsiteX1" fmla="*/ 12188827 w 12188827"/>
              <a:gd name="connsiteY1" fmla="*/ 2056329 h 2056329"/>
              <a:gd name="connsiteX2" fmla="*/ 0 w 12188827"/>
              <a:gd name="connsiteY2" fmla="*/ 2056329 h 2056329"/>
              <a:gd name="connsiteX3" fmla="*/ 0 w 12188827"/>
              <a:gd name="connsiteY3" fmla="*/ 1697073 h 2056329"/>
              <a:gd name="connsiteX4" fmla="*/ 7936 w 12188827"/>
              <a:gd name="connsiteY4" fmla="*/ 1682404 h 2056329"/>
              <a:gd name="connsiteX5" fmla="*/ 6092065 w 12188827"/>
              <a:gd name="connsiteY5" fmla="*/ 271766 h 2056329"/>
              <a:gd name="connsiteX6" fmla="*/ 6119864 w 12188827"/>
              <a:gd name="connsiteY6" fmla="*/ 268275 h 2056329"/>
              <a:gd name="connsiteX7" fmla="*/ 6121958 w 12188827"/>
              <a:gd name="connsiteY7" fmla="*/ 268021 h 2056329"/>
              <a:gd name="connsiteX8" fmla="*/ 6124116 w 12188827"/>
              <a:gd name="connsiteY8" fmla="*/ 267767 h 2056329"/>
              <a:gd name="connsiteX9" fmla="*/ 6463537 w 12188827"/>
              <a:gd name="connsiteY9" fmla="*/ 225498 h 2056329"/>
              <a:gd name="connsiteX10" fmla="*/ 6809242 w 12188827"/>
              <a:gd name="connsiteY10" fmla="*/ 182467 h 2056329"/>
              <a:gd name="connsiteX11" fmla="*/ 6809305 w 12188827"/>
              <a:gd name="connsiteY11" fmla="*/ 182467 h 2056329"/>
              <a:gd name="connsiteX12" fmla="*/ 6810765 w 12188827"/>
              <a:gd name="connsiteY12" fmla="*/ 182277 h 2056329"/>
              <a:gd name="connsiteX13" fmla="*/ 7295589 w 12188827"/>
              <a:gd name="connsiteY13" fmla="*/ 165839 h 2056329"/>
              <a:gd name="connsiteX14" fmla="*/ 8233757 w 12188827"/>
              <a:gd name="connsiteY14" fmla="*/ 134042 h 2056329"/>
              <a:gd name="connsiteX15" fmla="*/ 8520501 w 12188827"/>
              <a:gd name="connsiteY15" fmla="*/ 124332 h 2056329"/>
              <a:gd name="connsiteX16" fmla="*/ 8534400 w 12188827"/>
              <a:gd name="connsiteY16" fmla="*/ 123888 h 2056329"/>
              <a:gd name="connsiteX17" fmla="*/ 8545506 w 12188827"/>
              <a:gd name="connsiteY17" fmla="*/ 123507 h 2056329"/>
              <a:gd name="connsiteX18" fmla="*/ 8555408 w 12188827"/>
              <a:gd name="connsiteY18" fmla="*/ 123126 h 2056329"/>
              <a:gd name="connsiteX19" fmla="*/ 8765292 w 12188827"/>
              <a:gd name="connsiteY19" fmla="*/ 116018 h 2056329"/>
              <a:gd name="connsiteX20" fmla="*/ 8832948 w 12188827"/>
              <a:gd name="connsiteY20" fmla="*/ 113733 h 2056329"/>
              <a:gd name="connsiteX21" fmla="*/ 8848498 w 12188827"/>
              <a:gd name="connsiteY21" fmla="*/ 113225 h 2056329"/>
              <a:gd name="connsiteX22" fmla="*/ 8848625 w 12188827"/>
              <a:gd name="connsiteY22" fmla="*/ 113225 h 2056329"/>
              <a:gd name="connsiteX23" fmla="*/ 8852750 w 12188827"/>
              <a:gd name="connsiteY23" fmla="*/ 113098 h 2056329"/>
              <a:gd name="connsiteX24" fmla="*/ 8857003 w 12188827"/>
              <a:gd name="connsiteY24" fmla="*/ 112908 h 2056329"/>
              <a:gd name="connsiteX25" fmla="*/ 9469649 w 12188827"/>
              <a:gd name="connsiteY25" fmla="*/ 92154 h 2056329"/>
              <a:gd name="connsiteX26" fmla="*/ 9560152 w 12188827"/>
              <a:gd name="connsiteY26" fmla="*/ 89107 h 2056329"/>
              <a:gd name="connsiteX27" fmla="*/ 9562818 w 12188827"/>
              <a:gd name="connsiteY27" fmla="*/ 88981 h 2056329"/>
              <a:gd name="connsiteX28" fmla="*/ 9564405 w 12188827"/>
              <a:gd name="connsiteY28" fmla="*/ 88917 h 2056329"/>
              <a:gd name="connsiteX29" fmla="*/ 9701748 w 12188827"/>
              <a:gd name="connsiteY29" fmla="*/ 84284 h 2056329"/>
              <a:gd name="connsiteX30" fmla="*/ 9703842 w 12188827"/>
              <a:gd name="connsiteY30" fmla="*/ 84221 h 2056329"/>
              <a:gd name="connsiteX31" fmla="*/ 9704286 w 12188827"/>
              <a:gd name="connsiteY31" fmla="*/ 84221 h 2056329"/>
              <a:gd name="connsiteX32" fmla="*/ 9706000 w 12188827"/>
              <a:gd name="connsiteY32" fmla="*/ 84157 h 2056329"/>
              <a:gd name="connsiteX33" fmla="*/ 9773592 w 12188827"/>
              <a:gd name="connsiteY33" fmla="*/ 81873 h 2056329"/>
              <a:gd name="connsiteX34" fmla="*/ 10268381 w 12188827"/>
              <a:gd name="connsiteY34" fmla="*/ 65117 h 2056329"/>
              <a:gd name="connsiteX35" fmla="*/ 10268697 w 12188827"/>
              <a:gd name="connsiteY35" fmla="*/ 65054 h 2056329"/>
              <a:gd name="connsiteX36" fmla="*/ 10313378 w 12188827"/>
              <a:gd name="connsiteY36" fmla="*/ 63594 h 2056329"/>
              <a:gd name="connsiteX37" fmla="*/ 10358123 w 12188827"/>
              <a:gd name="connsiteY37" fmla="*/ 62071 h 2056329"/>
              <a:gd name="connsiteX38" fmla="*/ 10359899 w 12188827"/>
              <a:gd name="connsiteY38" fmla="*/ 62007 h 2056329"/>
              <a:gd name="connsiteX39" fmla="*/ 10396901 w 12188827"/>
              <a:gd name="connsiteY39" fmla="*/ 60738 h 2056329"/>
              <a:gd name="connsiteX40" fmla="*/ 10432506 w 12188827"/>
              <a:gd name="connsiteY40" fmla="*/ 59532 h 2056329"/>
              <a:gd name="connsiteX41" fmla="*/ 10435616 w 12188827"/>
              <a:gd name="connsiteY41" fmla="*/ 59405 h 2056329"/>
              <a:gd name="connsiteX42" fmla="*/ 10501240 w 12188827"/>
              <a:gd name="connsiteY42" fmla="*/ 57184 h 2056329"/>
              <a:gd name="connsiteX43" fmla="*/ 10524977 w 12188827"/>
              <a:gd name="connsiteY43" fmla="*/ 56422 h 2056329"/>
              <a:gd name="connsiteX44" fmla="*/ 10566294 w 12188827"/>
              <a:gd name="connsiteY44" fmla="*/ 54962 h 2056329"/>
              <a:gd name="connsiteX45" fmla="*/ 10588635 w 12188827"/>
              <a:gd name="connsiteY45" fmla="*/ 54264 h 2056329"/>
              <a:gd name="connsiteX46" fmla="*/ 10588889 w 12188827"/>
              <a:gd name="connsiteY46" fmla="*/ 54201 h 2056329"/>
              <a:gd name="connsiteX47" fmla="*/ 12184067 w 12188827"/>
              <a:gd name="connsiteY47" fmla="*/ 191 h 2056329"/>
              <a:gd name="connsiteX48" fmla="*/ 12185653 w 12188827"/>
              <a:gd name="connsiteY48" fmla="*/ 127 h 2056329"/>
              <a:gd name="connsiteX49" fmla="*/ 12188827 w 12188827"/>
              <a:gd name="connsiteY49" fmla="*/ 0 h 205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88827" h="2056329">
                <a:moveTo>
                  <a:pt x="12188827" y="0"/>
                </a:moveTo>
                <a:lnTo>
                  <a:pt x="12188827" y="2056329"/>
                </a:lnTo>
                <a:lnTo>
                  <a:pt x="0" y="2056329"/>
                </a:lnTo>
                <a:lnTo>
                  <a:pt x="0" y="1697073"/>
                </a:lnTo>
                <a:lnTo>
                  <a:pt x="7936" y="1682404"/>
                </a:lnTo>
                <a:cubicBezTo>
                  <a:pt x="2786867" y="1691617"/>
                  <a:pt x="4065609" y="695941"/>
                  <a:pt x="6092065" y="271766"/>
                </a:cubicBezTo>
                <a:lnTo>
                  <a:pt x="6119864" y="268275"/>
                </a:lnTo>
                <a:lnTo>
                  <a:pt x="6121958" y="268021"/>
                </a:lnTo>
                <a:lnTo>
                  <a:pt x="6124116" y="267767"/>
                </a:lnTo>
                <a:lnTo>
                  <a:pt x="6463537" y="225498"/>
                </a:lnTo>
                <a:lnTo>
                  <a:pt x="6809242" y="182467"/>
                </a:lnTo>
                <a:lnTo>
                  <a:pt x="6809305" y="182467"/>
                </a:lnTo>
                <a:lnTo>
                  <a:pt x="6810765" y="182277"/>
                </a:lnTo>
                <a:lnTo>
                  <a:pt x="7295589" y="165839"/>
                </a:lnTo>
                <a:lnTo>
                  <a:pt x="8233757" y="134042"/>
                </a:lnTo>
                <a:lnTo>
                  <a:pt x="8520501" y="124332"/>
                </a:lnTo>
                <a:lnTo>
                  <a:pt x="8534400" y="123888"/>
                </a:lnTo>
                <a:lnTo>
                  <a:pt x="8545506" y="123507"/>
                </a:lnTo>
                <a:lnTo>
                  <a:pt x="8555408" y="123126"/>
                </a:lnTo>
                <a:lnTo>
                  <a:pt x="8765292" y="116018"/>
                </a:lnTo>
                <a:lnTo>
                  <a:pt x="8832948" y="113733"/>
                </a:lnTo>
                <a:lnTo>
                  <a:pt x="8848498" y="113225"/>
                </a:lnTo>
                <a:lnTo>
                  <a:pt x="8848625" y="113225"/>
                </a:lnTo>
                <a:lnTo>
                  <a:pt x="8852750" y="113098"/>
                </a:lnTo>
                <a:lnTo>
                  <a:pt x="8857003" y="112908"/>
                </a:lnTo>
                <a:lnTo>
                  <a:pt x="9469649" y="92154"/>
                </a:lnTo>
                <a:lnTo>
                  <a:pt x="9560152" y="89107"/>
                </a:lnTo>
                <a:lnTo>
                  <a:pt x="9562818" y="88981"/>
                </a:lnTo>
                <a:lnTo>
                  <a:pt x="9564405" y="88917"/>
                </a:lnTo>
                <a:lnTo>
                  <a:pt x="9701748" y="84284"/>
                </a:lnTo>
                <a:lnTo>
                  <a:pt x="9703842" y="84221"/>
                </a:lnTo>
                <a:lnTo>
                  <a:pt x="9704286" y="84221"/>
                </a:lnTo>
                <a:lnTo>
                  <a:pt x="9706000" y="84157"/>
                </a:lnTo>
                <a:lnTo>
                  <a:pt x="9773592" y="81873"/>
                </a:lnTo>
                <a:lnTo>
                  <a:pt x="10268381" y="65117"/>
                </a:lnTo>
                <a:lnTo>
                  <a:pt x="10268697" y="65054"/>
                </a:lnTo>
                <a:lnTo>
                  <a:pt x="10313378" y="63594"/>
                </a:lnTo>
                <a:lnTo>
                  <a:pt x="10358123" y="62071"/>
                </a:lnTo>
                <a:lnTo>
                  <a:pt x="10359899" y="62007"/>
                </a:lnTo>
                <a:lnTo>
                  <a:pt x="10396901" y="60738"/>
                </a:lnTo>
                <a:lnTo>
                  <a:pt x="10432506" y="59532"/>
                </a:lnTo>
                <a:lnTo>
                  <a:pt x="10435616" y="59405"/>
                </a:lnTo>
                <a:lnTo>
                  <a:pt x="10501240" y="57184"/>
                </a:lnTo>
                <a:lnTo>
                  <a:pt x="10524977" y="56422"/>
                </a:lnTo>
                <a:lnTo>
                  <a:pt x="10566294" y="54962"/>
                </a:lnTo>
                <a:lnTo>
                  <a:pt x="10588635" y="54264"/>
                </a:lnTo>
                <a:lnTo>
                  <a:pt x="10588889" y="54201"/>
                </a:lnTo>
                <a:lnTo>
                  <a:pt x="12184067" y="191"/>
                </a:lnTo>
                <a:lnTo>
                  <a:pt x="12185653" y="127"/>
                </a:lnTo>
                <a:lnTo>
                  <a:pt x="12188827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53000">
                <a:srgbClr val="0071BC">
                  <a:alpha val="54902"/>
                </a:srgb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9138050" scaled="1"/>
          </a:gra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IN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E86CB7A3-DD19-EA3F-404F-2366AD3C7C8F}"/>
              </a:ext>
            </a:extLst>
          </p:cNvPr>
          <p:cNvSpPr/>
          <p:nvPr/>
        </p:nvSpPr>
        <p:spPr>
          <a:xfrm>
            <a:off x="7722468" y="4274267"/>
            <a:ext cx="1419152" cy="867894"/>
          </a:xfrm>
          <a:custGeom>
            <a:avLst/>
            <a:gdLst>
              <a:gd name="connsiteX0" fmla="*/ 0 w 1892203"/>
              <a:gd name="connsiteY0" fmla="*/ 0 h 1157192"/>
              <a:gd name="connsiteX1" fmla="*/ 978280 w 1892203"/>
              <a:gd name="connsiteY1" fmla="*/ 1157193 h 1157192"/>
              <a:gd name="connsiteX2" fmla="*/ 1892204 w 1892203"/>
              <a:gd name="connsiteY2" fmla="*/ 1157193 h 1157192"/>
              <a:gd name="connsiteX3" fmla="*/ 1892204 w 1892203"/>
              <a:gd name="connsiteY3" fmla="*/ 401936 h 1157192"/>
              <a:gd name="connsiteX4" fmla="*/ 229179 w 1892203"/>
              <a:gd name="connsiteY4" fmla="*/ 27989 h 1157192"/>
              <a:gd name="connsiteX5" fmla="*/ 0 w 1892203"/>
              <a:gd name="connsiteY5" fmla="*/ 0 h 11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2203" h="1157192">
                <a:moveTo>
                  <a:pt x="0" y="0"/>
                </a:moveTo>
                <a:lnTo>
                  <a:pt x="978280" y="1157193"/>
                </a:lnTo>
                <a:lnTo>
                  <a:pt x="1892204" y="1157193"/>
                </a:lnTo>
                <a:lnTo>
                  <a:pt x="1892204" y="401936"/>
                </a:lnTo>
                <a:lnTo>
                  <a:pt x="229179" y="2798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1BC"/>
              </a:gs>
              <a:gs pos="50000">
                <a:srgbClr val="0071BC">
                  <a:alpha val="54902"/>
                </a:srgbClr>
              </a:gs>
              <a:gs pos="100000">
                <a:srgbClr val="0071BC">
                  <a:alpha val="9804"/>
                </a:srgbClr>
              </a:gs>
            </a:gsLst>
            <a:lin ang="2618293" scaled="1"/>
          </a:grad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pPr defTabSz="685800">
              <a:buClrTx/>
            </a:pPr>
            <a:endParaRPr lang="en-IN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CF982519-3BE6-9EF3-2644-E92E130C14A7}"/>
              </a:ext>
            </a:extLst>
          </p:cNvPr>
          <p:cNvGrpSpPr/>
          <p:nvPr/>
        </p:nvGrpSpPr>
        <p:grpSpPr>
          <a:xfrm>
            <a:off x="4713680" y="943859"/>
            <a:ext cx="4298160" cy="3699252"/>
            <a:chOff x="7536905" y="2197101"/>
            <a:chExt cx="4122340" cy="3547933"/>
          </a:xfrm>
        </p:grpSpPr>
        <p:grpSp>
          <p:nvGrpSpPr>
            <p:cNvPr id="1211" name="Group 1210">
              <a:extLst>
                <a:ext uri="{FF2B5EF4-FFF2-40B4-BE49-F238E27FC236}">
                  <a16:creationId xmlns:a16="http://schemas.microsoft.com/office/drawing/2014/main" id="{0F9FF85D-B7E2-14D5-AEF0-DB1886003B30}"/>
                </a:ext>
              </a:extLst>
            </p:cNvPr>
            <p:cNvGrpSpPr/>
            <p:nvPr/>
          </p:nvGrpSpPr>
          <p:grpSpPr>
            <a:xfrm>
              <a:off x="7536905" y="2197101"/>
              <a:ext cx="4122340" cy="3547933"/>
              <a:chOff x="6092065" y="947442"/>
              <a:chExt cx="5665820" cy="4876345"/>
            </a:xfrm>
          </p:grpSpPr>
          <p:sp>
            <p:nvSpPr>
              <p:cNvPr id="1156" name="Freeform: Shape 1155">
                <a:extLst>
                  <a:ext uri="{FF2B5EF4-FFF2-40B4-BE49-F238E27FC236}">
                    <a16:creationId xmlns:a16="http://schemas.microsoft.com/office/drawing/2014/main" id="{51E45C19-B96B-8955-6008-C9204FF49681}"/>
                  </a:ext>
                </a:extLst>
              </p:cNvPr>
              <p:cNvSpPr/>
              <p:nvPr/>
            </p:nvSpPr>
            <p:spPr>
              <a:xfrm>
                <a:off x="6750789" y="4867912"/>
                <a:ext cx="2973997" cy="955875"/>
              </a:xfrm>
              <a:custGeom>
                <a:avLst/>
                <a:gdLst>
                  <a:gd name="connsiteX0" fmla="*/ 78254 w 2973997"/>
                  <a:gd name="connsiteY0" fmla="*/ 0 h 955875"/>
                  <a:gd name="connsiteX1" fmla="*/ 0 w 2973997"/>
                  <a:gd name="connsiteY1" fmla="*/ 385689 h 955875"/>
                  <a:gd name="connsiteX2" fmla="*/ 2180153 w 2973997"/>
                  <a:gd name="connsiteY2" fmla="*/ 955876 h 955875"/>
                  <a:gd name="connsiteX3" fmla="*/ 2973997 w 2973997"/>
                  <a:gd name="connsiteY3" fmla="*/ 424848 h 955875"/>
                  <a:gd name="connsiteX4" fmla="*/ 78254 w 2973997"/>
                  <a:gd name="connsiteY4" fmla="*/ 0 h 95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997" h="955875">
                    <a:moveTo>
                      <a:pt x="78254" y="0"/>
                    </a:moveTo>
                    <a:lnTo>
                      <a:pt x="0" y="385689"/>
                    </a:lnTo>
                    <a:lnTo>
                      <a:pt x="2180153" y="955876"/>
                    </a:lnTo>
                    <a:lnTo>
                      <a:pt x="2973997" y="424848"/>
                    </a:lnTo>
                    <a:lnTo>
                      <a:pt x="782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0071BC">
                      <a:alpha val="54902"/>
                    </a:srgbClr>
                  </a:gs>
                  <a:gs pos="100000">
                    <a:srgbClr val="0071BC">
                      <a:alpha val="9804"/>
                    </a:srgbClr>
                  </a:gs>
                </a:gsLst>
                <a:lin ang="568584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ED6BFF4C-D64B-1046-97EF-FA048DFEA7DC}"/>
                  </a:ext>
                </a:extLst>
              </p:cNvPr>
              <p:cNvSpPr/>
              <p:nvPr/>
            </p:nvSpPr>
            <p:spPr>
              <a:xfrm>
                <a:off x="6500883" y="2290783"/>
                <a:ext cx="559560" cy="718372"/>
              </a:xfrm>
              <a:custGeom>
                <a:avLst/>
                <a:gdLst>
                  <a:gd name="connsiteX0" fmla="*/ 559560 w 559560"/>
                  <a:gd name="connsiteY0" fmla="*/ 712988 h 718372"/>
                  <a:gd name="connsiteX1" fmla="*/ 533348 w 559560"/>
                  <a:gd name="connsiteY1" fmla="*/ 637652 h 718372"/>
                  <a:gd name="connsiteX2" fmla="*/ 55252 w 559560"/>
                  <a:gd name="connsiteY2" fmla="*/ 0 h 718372"/>
                  <a:gd name="connsiteX3" fmla="*/ 1051 w 559560"/>
                  <a:gd name="connsiteY3" fmla="*/ 109861 h 718372"/>
                  <a:gd name="connsiteX4" fmla="*/ 349739 w 559560"/>
                  <a:gd name="connsiteY4" fmla="*/ 671988 h 718372"/>
                  <a:gd name="connsiteX5" fmla="*/ 559560 w 559560"/>
                  <a:gd name="connsiteY5" fmla="*/ 712988 h 71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9560" h="718372">
                    <a:moveTo>
                      <a:pt x="559560" y="712988"/>
                    </a:moveTo>
                    <a:lnTo>
                      <a:pt x="533348" y="637652"/>
                    </a:lnTo>
                    <a:cubicBezTo>
                      <a:pt x="533348" y="637652"/>
                      <a:pt x="63693" y="359731"/>
                      <a:pt x="55252" y="0"/>
                    </a:cubicBezTo>
                    <a:cubicBezTo>
                      <a:pt x="55252" y="0"/>
                      <a:pt x="-8913" y="84284"/>
                      <a:pt x="1051" y="109861"/>
                    </a:cubicBezTo>
                    <a:cubicBezTo>
                      <a:pt x="11016" y="135438"/>
                      <a:pt x="225915" y="603698"/>
                      <a:pt x="349739" y="671988"/>
                    </a:cubicBezTo>
                    <a:cubicBezTo>
                      <a:pt x="473563" y="740278"/>
                      <a:pt x="559560" y="712988"/>
                      <a:pt x="559560" y="712988"/>
                    </a:cubicBezTo>
                    <a:close/>
                  </a:path>
                </a:pathLst>
              </a:custGeom>
              <a:solidFill>
                <a:srgbClr val="AF2900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713F201-4382-7A88-DE39-FCCA1DB2F654}"/>
                  </a:ext>
                </a:extLst>
              </p:cNvPr>
              <p:cNvSpPr/>
              <p:nvPr/>
            </p:nvSpPr>
            <p:spPr>
              <a:xfrm>
                <a:off x="6423806" y="1197565"/>
                <a:ext cx="4645476" cy="2143976"/>
              </a:xfrm>
              <a:custGeom>
                <a:avLst/>
                <a:gdLst>
                  <a:gd name="connsiteX0" fmla="*/ 4640893 w 4645476"/>
                  <a:gd name="connsiteY0" fmla="*/ 1498962 h 2143976"/>
                  <a:gd name="connsiteX1" fmla="*/ 4640195 w 4645476"/>
                  <a:gd name="connsiteY1" fmla="*/ 1504294 h 2143976"/>
                  <a:gd name="connsiteX2" fmla="*/ 4564035 w 4645476"/>
                  <a:gd name="connsiteY2" fmla="*/ 1736963 h 2143976"/>
                  <a:gd name="connsiteX3" fmla="*/ 4173459 w 4645476"/>
                  <a:gd name="connsiteY3" fmla="*/ 2114528 h 2143976"/>
                  <a:gd name="connsiteX4" fmla="*/ 4121988 w 4645476"/>
                  <a:gd name="connsiteY4" fmla="*/ 2143977 h 2143976"/>
                  <a:gd name="connsiteX5" fmla="*/ 4040179 w 4645476"/>
                  <a:gd name="connsiteY5" fmla="*/ 1963477 h 2143976"/>
                  <a:gd name="connsiteX6" fmla="*/ 4085050 w 4645476"/>
                  <a:gd name="connsiteY6" fmla="*/ 1937709 h 2143976"/>
                  <a:gd name="connsiteX7" fmla="*/ 4447446 w 4645476"/>
                  <a:gd name="connsiteY7" fmla="*/ 1590545 h 2143976"/>
                  <a:gd name="connsiteX8" fmla="*/ 4502028 w 4645476"/>
                  <a:gd name="connsiteY8" fmla="*/ 1448570 h 2143976"/>
                  <a:gd name="connsiteX9" fmla="*/ 4495681 w 4645476"/>
                  <a:gd name="connsiteY9" fmla="*/ 1221421 h 2143976"/>
                  <a:gd name="connsiteX10" fmla="*/ 4239147 w 4645476"/>
                  <a:gd name="connsiteY10" fmla="*/ 853313 h 2143976"/>
                  <a:gd name="connsiteX11" fmla="*/ 3681083 w 4645476"/>
                  <a:gd name="connsiteY11" fmla="*/ 508878 h 2143976"/>
                  <a:gd name="connsiteX12" fmla="*/ 3552308 w 4645476"/>
                  <a:gd name="connsiteY12" fmla="*/ 455375 h 2143976"/>
                  <a:gd name="connsiteX13" fmla="*/ 3234973 w 4645476"/>
                  <a:gd name="connsiteY13" fmla="*/ 348560 h 2143976"/>
                  <a:gd name="connsiteX14" fmla="*/ 2945374 w 4645476"/>
                  <a:gd name="connsiteY14" fmla="*/ 277351 h 2143976"/>
                  <a:gd name="connsiteX15" fmla="*/ 2628737 w 4645476"/>
                  <a:gd name="connsiteY15" fmla="*/ 223911 h 2143976"/>
                  <a:gd name="connsiteX16" fmla="*/ 2135409 w 4645476"/>
                  <a:gd name="connsiteY16" fmla="*/ 186593 h 2143976"/>
                  <a:gd name="connsiteX17" fmla="*/ 2028658 w 4645476"/>
                  <a:gd name="connsiteY17" fmla="*/ 185641 h 2143976"/>
                  <a:gd name="connsiteX18" fmla="*/ 735899 w 4645476"/>
                  <a:gd name="connsiteY18" fmla="*/ 427259 h 2143976"/>
                  <a:gd name="connsiteX19" fmla="*/ 560476 w 4645476"/>
                  <a:gd name="connsiteY19" fmla="*/ 517827 h 2143976"/>
                  <a:gd name="connsiteX20" fmla="*/ 198144 w 4645476"/>
                  <a:gd name="connsiteY20" fmla="*/ 865054 h 2143976"/>
                  <a:gd name="connsiteX21" fmla="*/ 150226 w 4645476"/>
                  <a:gd name="connsiteY21" fmla="*/ 1234178 h 2143976"/>
                  <a:gd name="connsiteX22" fmla="*/ 406696 w 4645476"/>
                  <a:gd name="connsiteY22" fmla="*/ 1602286 h 2143976"/>
                  <a:gd name="connsiteX23" fmla="*/ 617596 w 4645476"/>
                  <a:gd name="connsiteY23" fmla="*/ 1761779 h 2143976"/>
                  <a:gd name="connsiteX24" fmla="*/ 724539 w 4645476"/>
                  <a:gd name="connsiteY24" fmla="*/ 1997686 h 2143976"/>
                  <a:gd name="connsiteX25" fmla="*/ 532170 w 4645476"/>
                  <a:gd name="connsiteY25" fmla="*/ 1876019 h 2143976"/>
                  <a:gd name="connsiteX26" fmla="*/ 532170 w 4645476"/>
                  <a:gd name="connsiteY26" fmla="*/ 1876019 h 2143976"/>
                  <a:gd name="connsiteX27" fmla="*/ 531789 w 4645476"/>
                  <a:gd name="connsiteY27" fmla="*/ 1876019 h 2143976"/>
                  <a:gd name="connsiteX28" fmla="*/ 529758 w 4645476"/>
                  <a:gd name="connsiteY28" fmla="*/ 1874560 h 2143976"/>
                  <a:gd name="connsiteX29" fmla="*/ 527728 w 4645476"/>
                  <a:gd name="connsiteY29" fmla="*/ 1873100 h 2143976"/>
                  <a:gd name="connsiteX30" fmla="*/ 521825 w 4645476"/>
                  <a:gd name="connsiteY30" fmla="*/ 1868911 h 2143976"/>
                  <a:gd name="connsiteX31" fmla="*/ 519794 w 4645476"/>
                  <a:gd name="connsiteY31" fmla="*/ 1867451 h 2143976"/>
                  <a:gd name="connsiteX32" fmla="*/ 511226 w 4645476"/>
                  <a:gd name="connsiteY32" fmla="*/ 1861105 h 2143976"/>
                  <a:gd name="connsiteX33" fmla="*/ 502531 w 4645476"/>
                  <a:gd name="connsiteY33" fmla="*/ 1854758 h 2143976"/>
                  <a:gd name="connsiteX34" fmla="*/ 496565 w 4645476"/>
                  <a:gd name="connsiteY34" fmla="*/ 1850315 h 2143976"/>
                  <a:gd name="connsiteX35" fmla="*/ 495550 w 4645476"/>
                  <a:gd name="connsiteY35" fmla="*/ 1849554 h 2143976"/>
                  <a:gd name="connsiteX36" fmla="*/ 490346 w 4645476"/>
                  <a:gd name="connsiteY36" fmla="*/ 1845682 h 2143976"/>
                  <a:gd name="connsiteX37" fmla="*/ 480064 w 4645476"/>
                  <a:gd name="connsiteY37" fmla="*/ 1837876 h 2143976"/>
                  <a:gd name="connsiteX38" fmla="*/ 469846 w 4645476"/>
                  <a:gd name="connsiteY38" fmla="*/ 1830069 h 2143976"/>
                  <a:gd name="connsiteX39" fmla="*/ 461722 w 4645476"/>
                  <a:gd name="connsiteY39" fmla="*/ 1823723 h 2143976"/>
                  <a:gd name="connsiteX40" fmla="*/ 449790 w 4645476"/>
                  <a:gd name="connsiteY40" fmla="*/ 1814330 h 2143976"/>
                  <a:gd name="connsiteX41" fmla="*/ 441349 w 4645476"/>
                  <a:gd name="connsiteY41" fmla="*/ 1807602 h 2143976"/>
                  <a:gd name="connsiteX42" fmla="*/ 439191 w 4645476"/>
                  <a:gd name="connsiteY42" fmla="*/ 1805825 h 2143976"/>
                  <a:gd name="connsiteX43" fmla="*/ 430052 w 4645476"/>
                  <a:gd name="connsiteY43" fmla="*/ 1798399 h 2143976"/>
                  <a:gd name="connsiteX44" fmla="*/ 421357 w 4645476"/>
                  <a:gd name="connsiteY44" fmla="*/ 1791291 h 2143976"/>
                  <a:gd name="connsiteX45" fmla="*/ 416914 w 4645476"/>
                  <a:gd name="connsiteY45" fmla="*/ 1787547 h 2143976"/>
                  <a:gd name="connsiteX46" fmla="*/ 409933 w 4645476"/>
                  <a:gd name="connsiteY46" fmla="*/ 1781708 h 2143976"/>
                  <a:gd name="connsiteX47" fmla="*/ 401238 w 4645476"/>
                  <a:gd name="connsiteY47" fmla="*/ 1774345 h 2143976"/>
                  <a:gd name="connsiteX48" fmla="*/ 392225 w 4645476"/>
                  <a:gd name="connsiteY48" fmla="*/ 1766539 h 2143976"/>
                  <a:gd name="connsiteX49" fmla="*/ 373185 w 4645476"/>
                  <a:gd name="connsiteY49" fmla="*/ 1749911 h 2143976"/>
                  <a:gd name="connsiteX50" fmla="*/ 194907 w 4645476"/>
                  <a:gd name="connsiteY50" fmla="*/ 1558748 h 2143976"/>
                  <a:gd name="connsiteX51" fmla="*/ 183483 w 4645476"/>
                  <a:gd name="connsiteY51" fmla="*/ 1543453 h 2143976"/>
                  <a:gd name="connsiteX52" fmla="*/ 172376 w 4645476"/>
                  <a:gd name="connsiteY52" fmla="*/ 1528157 h 2143976"/>
                  <a:gd name="connsiteX53" fmla="*/ 168758 w 4645476"/>
                  <a:gd name="connsiteY53" fmla="*/ 1523016 h 2143976"/>
                  <a:gd name="connsiteX54" fmla="*/ 166981 w 4645476"/>
                  <a:gd name="connsiteY54" fmla="*/ 1520478 h 2143976"/>
                  <a:gd name="connsiteX55" fmla="*/ 165458 w 4645476"/>
                  <a:gd name="connsiteY55" fmla="*/ 1518256 h 2143976"/>
                  <a:gd name="connsiteX56" fmla="*/ 165458 w 4645476"/>
                  <a:gd name="connsiteY56" fmla="*/ 1517812 h 2143976"/>
                  <a:gd name="connsiteX57" fmla="*/ 161968 w 4645476"/>
                  <a:gd name="connsiteY57" fmla="*/ 1512735 h 2143976"/>
                  <a:gd name="connsiteX58" fmla="*/ 157081 w 4645476"/>
                  <a:gd name="connsiteY58" fmla="*/ 1505626 h 2143976"/>
                  <a:gd name="connsiteX59" fmla="*/ 142991 w 4645476"/>
                  <a:gd name="connsiteY59" fmla="*/ 1484175 h 2143976"/>
                  <a:gd name="connsiteX60" fmla="*/ 136645 w 4645476"/>
                  <a:gd name="connsiteY60" fmla="*/ 1474591 h 2143976"/>
                  <a:gd name="connsiteX61" fmla="*/ 124903 w 4645476"/>
                  <a:gd name="connsiteY61" fmla="*/ 1455551 h 2143976"/>
                  <a:gd name="connsiteX62" fmla="*/ 28687 w 4645476"/>
                  <a:gd name="connsiteY62" fmla="*/ 1235448 h 2143976"/>
                  <a:gd name="connsiteX63" fmla="*/ 10535 w 4645476"/>
                  <a:gd name="connsiteY63" fmla="*/ 1155924 h 2143976"/>
                  <a:gd name="connsiteX64" fmla="*/ 7743 w 4645476"/>
                  <a:gd name="connsiteY64" fmla="*/ 1138407 h 2143976"/>
                  <a:gd name="connsiteX65" fmla="*/ 6473 w 4645476"/>
                  <a:gd name="connsiteY65" fmla="*/ 1129585 h 2143976"/>
                  <a:gd name="connsiteX66" fmla="*/ 3364 w 4645476"/>
                  <a:gd name="connsiteY66" fmla="*/ 1103373 h 2143976"/>
                  <a:gd name="connsiteX67" fmla="*/ 0 w 4645476"/>
                  <a:gd name="connsiteY67" fmla="*/ 1042699 h 2143976"/>
                  <a:gd name="connsiteX68" fmla="*/ 0 w 4645476"/>
                  <a:gd name="connsiteY68" fmla="*/ 1025499 h 2143976"/>
                  <a:gd name="connsiteX69" fmla="*/ 507 w 4645476"/>
                  <a:gd name="connsiteY69" fmla="*/ 1008363 h 2143976"/>
                  <a:gd name="connsiteX70" fmla="*/ 1142 w 4645476"/>
                  <a:gd name="connsiteY70" fmla="*/ 995669 h 2143976"/>
                  <a:gd name="connsiteX71" fmla="*/ 1142 w 4645476"/>
                  <a:gd name="connsiteY71" fmla="*/ 991417 h 2143976"/>
                  <a:gd name="connsiteX72" fmla="*/ 1142 w 4645476"/>
                  <a:gd name="connsiteY72" fmla="*/ 987165 h 2143976"/>
                  <a:gd name="connsiteX73" fmla="*/ 2221 w 4645476"/>
                  <a:gd name="connsiteY73" fmla="*/ 974472 h 2143976"/>
                  <a:gd name="connsiteX74" fmla="*/ 3110 w 4645476"/>
                  <a:gd name="connsiteY74" fmla="*/ 966030 h 2143976"/>
                  <a:gd name="connsiteX75" fmla="*/ 3998 w 4645476"/>
                  <a:gd name="connsiteY75" fmla="*/ 957589 h 2143976"/>
                  <a:gd name="connsiteX76" fmla="*/ 81174 w 4645476"/>
                  <a:gd name="connsiteY76" fmla="*/ 719588 h 2143976"/>
                  <a:gd name="connsiteX77" fmla="*/ 471750 w 4645476"/>
                  <a:gd name="connsiteY77" fmla="*/ 342087 h 2143976"/>
                  <a:gd name="connsiteX78" fmla="*/ 1122413 w 4645476"/>
                  <a:gd name="connsiteY78" fmla="*/ 92725 h 2143976"/>
                  <a:gd name="connsiteX79" fmla="*/ 1974647 w 4645476"/>
                  <a:gd name="connsiteY79" fmla="*/ 0 h 2143976"/>
                  <a:gd name="connsiteX80" fmla="*/ 2002509 w 4645476"/>
                  <a:gd name="connsiteY80" fmla="*/ 0 h 2143976"/>
                  <a:gd name="connsiteX81" fmla="*/ 2030308 w 4645476"/>
                  <a:gd name="connsiteY81" fmla="*/ 0 h 2143976"/>
                  <a:gd name="connsiteX82" fmla="*/ 2053156 w 4645476"/>
                  <a:gd name="connsiteY82" fmla="*/ 0 h 2143976"/>
                  <a:gd name="connsiteX83" fmla="*/ 2068832 w 4645476"/>
                  <a:gd name="connsiteY83" fmla="*/ 0 h 2143976"/>
                  <a:gd name="connsiteX84" fmla="*/ 2088761 w 4645476"/>
                  <a:gd name="connsiteY84" fmla="*/ 381 h 2143976"/>
                  <a:gd name="connsiteX85" fmla="*/ 2113703 w 4645476"/>
                  <a:gd name="connsiteY85" fmla="*/ 1015 h 2143976"/>
                  <a:gd name="connsiteX86" fmla="*/ 2131156 w 4645476"/>
                  <a:gd name="connsiteY86" fmla="*/ 1523 h 2143976"/>
                  <a:gd name="connsiteX87" fmla="*/ 2143850 w 4645476"/>
                  <a:gd name="connsiteY87" fmla="*/ 1904 h 2143976"/>
                  <a:gd name="connsiteX88" fmla="*/ 2169236 w 4645476"/>
                  <a:gd name="connsiteY88" fmla="*/ 2856 h 2143976"/>
                  <a:gd name="connsiteX89" fmla="*/ 2193545 w 4645476"/>
                  <a:gd name="connsiteY89" fmla="*/ 3935 h 2143976"/>
                  <a:gd name="connsiteX90" fmla="*/ 2197543 w 4645476"/>
                  <a:gd name="connsiteY90" fmla="*/ 3935 h 2143976"/>
                  <a:gd name="connsiteX91" fmla="*/ 2216202 w 4645476"/>
                  <a:gd name="connsiteY91" fmla="*/ 4887 h 2143976"/>
                  <a:gd name="connsiteX92" fmla="*/ 2228451 w 4645476"/>
                  <a:gd name="connsiteY92" fmla="*/ 5458 h 2143976"/>
                  <a:gd name="connsiteX93" fmla="*/ 2253838 w 4645476"/>
                  <a:gd name="connsiteY93" fmla="*/ 6918 h 2143976"/>
                  <a:gd name="connsiteX94" fmla="*/ 2254790 w 4645476"/>
                  <a:gd name="connsiteY94" fmla="*/ 6918 h 2143976"/>
                  <a:gd name="connsiteX95" fmla="*/ 2273830 w 4645476"/>
                  <a:gd name="connsiteY95" fmla="*/ 8060 h 2143976"/>
                  <a:gd name="connsiteX96" fmla="*/ 2282525 w 4645476"/>
                  <a:gd name="connsiteY96" fmla="*/ 8632 h 2143976"/>
                  <a:gd name="connsiteX97" fmla="*/ 2305056 w 4645476"/>
                  <a:gd name="connsiteY97" fmla="*/ 10155 h 2143976"/>
                  <a:gd name="connsiteX98" fmla="*/ 2309435 w 4645476"/>
                  <a:gd name="connsiteY98" fmla="*/ 10155 h 2143976"/>
                  <a:gd name="connsiteX99" fmla="*/ 2328475 w 4645476"/>
                  <a:gd name="connsiteY99" fmla="*/ 11551 h 2143976"/>
                  <a:gd name="connsiteX100" fmla="*/ 2340026 w 4645476"/>
                  <a:gd name="connsiteY100" fmla="*/ 12439 h 2143976"/>
                  <a:gd name="connsiteX101" fmla="*/ 2356020 w 4645476"/>
                  <a:gd name="connsiteY101" fmla="*/ 13709 h 2143976"/>
                  <a:gd name="connsiteX102" fmla="*/ 2367761 w 4645476"/>
                  <a:gd name="connsiteY102" fmla="*/ 14661 h 2143976"/>
                  <a:gd name="connsiteX103" fmla="*/ 2385723 w 4645476"/>
                  <a:gd name="connsiteY103" fmla="*/ 16184 h 2143976"/>
                  <a:gd name="connsiteX104" fmla="*/ 2394164 w 4645476"/>
                  <a:gd name="connsiteY104" fmla="*/ 16882 h 2143976"/>
                  <a:gd name="connsiteX105" fmla="*/ 2415425 w 4645476"/>
                  <a:gd name="connsiteY105" fmla="*/ 18850 h 2143976"/>
                  <a:gd name="connsiteX106" fmla="*/ 2421772 w 4645476"/>
                  <a:gd name="connsiteY106" fmla="*/ 19484 h 2143976"/>
                  <a:gd name="connsiteX107" fmla="*/ 2444112 w 4645476"/>
                  <a:gd name="connsiteY107" fmla="*/ 21642 h 2143976"/>
                  <a:gd name="connsiteX108" fmla="*/ 2446206 w 4645476"/>
                  <a:gd name="connsiteY108" fmla="*/ 21642 h 2143976"/>
                  <a:gd name="connsiteX109" fmla="*/ 2460042 w 4645476"/>
                  <a:gd name="connsiteY109" fmla="*/ 23102 h 2143976"/>
                  <a:gd name="connsiteX110" fmla="*/ 2540963 w 4645476"/>
                  <a:gd name="connsiteY110" fmla="*/ 32178 h 2143976"/>
                  <a:gd name="connsiteX111" fmla="*/ 2610776 w 4645476"/>
                  <a:gd name="connsiteY111" fmla="*/ 41317 h 2143976"/>
                  <a:gd name="connsiteX112" fmla="*/ 2623470 w 4645476"/>
                  <a:gd name="connsiteY112" fmla="*/ 43031 h 2143976"/>
                  <a:gd name="connsiteX113" fmla="*/ 2656219 w 4645476"/>
                  <a:gd name="connsiteY113" fmla="*/ 47791 h 2143976"/>
                  <a:gd name="connsiteX114" fmla="*/ 2668912 w 4645476"/>
                  <a:gd name="connsiteY114" fmla="*/ 49695 h 2143976"/>
                  <a:gd name="connsiteX115" fmla="*/ 2733902 w 4645476"/>
                  <a:gd name="connsiteY115" fmla="*/ 59976 h 2143976"/>
                  <a:gd name="connsiteX116" fmla="*/ 2747167 w 4645476"/>
                  <a:gd name="connsiteY116" fmla="*/ 62198 h 2143976"/>
                  <a:gd name="connsiteX117" fmla="*/ 2754275 w 4645476"/>
                  <a:gd name="connsiteY117" fmla="*/ 63403 h 2143976"/>
                  <a:gd name="connsiteX118" fmla="*/ 2766334 w 4645476"/>
                  <a:gd name="connsiteY118" fmla="*/ 65498 h 2143976"/>
                  <a:gd name="connsiteX119" fmla="*/ 2801495 w 4645476"/>
                  <a:gd name="connsiteY119" fmla="*/ 71845 h 2143976"/>
                  <a:gd name="connsiteX120" fmla="*/ 2814886 w 4645476"/>
                  <a:gd name="connsiteY120" fmla="*/ 74320 h 2143976"/>
                  <a:gd name="connsiteX121" fmla="*/ 2828531 w 4645476"/>
                  <a:gd name="connsiteY121" fmla="*/ 76858 h 2143976"/>
                  <a:gd name="connsiteX122" fmla="*/ 2842049 w 4645476"/>
                  <a:gd name="connsiteY122" fmla="*/ 79461 h 2143976"/>
                  <a:gd name="connsiteX123" fmla="*/ 2855568 w 4645476"/>
                  <a:gd name="connsiteY123" fmla="*/ 82063 h 2143976"/>
                  <a:gd name="connsiteX124" fmla="*/ 2877718 w 4645476"/>
                  <a:gd name="connsiteY124" fmla="*/ 86379 h 2143976"/>
                  <a:gd name="connsiteX125" fmla="*/ 3299329 w 4645476"/>
                  <a:gd name="connsiteY125" fmla="*/ 193511 h 2143976"/>
                  <a:gd name="connsiteX126" fmla="*/ 3299329 w 4645476"/>
                  <a:gd name="connsiteY126" fmla="*/ 193511 h 2143976"/>
                  <a:gd name="connsiteX127" fmla="*/ 3579663 w 4645476"/>
                  <a:gd name="connsiteY127" fmla="*/ 293788 h 2143976"/>
                  <a:gd name="connsiteX128" fmla="*/ 3669024 w 4645476"/>
                  <a:gd name="connsiteY128" fmla="*/ 331869 h 2143976"/>
                  <a:gd name="connsiteX129" fmla="*/ 3692951 w 4645476"/>
                  <a:gd name="connsiteY129" fmla="*/ 342531 h 2143976"/>
                  <a:gd name="connsiteX130" fmla="*/ 3713958 w 4645476"/>
                  <a:gd name="connsiteY130" fmla="*/ 352178 h 2143976"/>
                  <a:gd name="connsiteX131" fmla="*/ 3724431 w 4645476"/>
                  <a:gd name="connsiteY131" fmla="*/ 357002 h 2143976"/>
                  <a:gd name="connsiteX132" fmla="*/ 3725065 w 4645476"/>
                  <a:gd name="connsiteY132" fmla="*/ 357319 h 2143976"/>
                  <a:gd name="connsiteX133" fmla="*/ 3736108 w 4645476"/>
                  <a:gd name="connsiteY133" fmla="*/ 362460 h 2143976"/>
                  <a:gd name="connsiteX134" fmla="*/ 3747089 w 4645476"/>
                  <a:gd name="connsiteY134" fmla="*/ 367664 h 2143976"/>
                  <a:gd name="connsiteX135" fmla="*/ 3768857 w 4645476"/>
                  <a:gd name="connsiteY135" fmla="*/ 378136 h 2143976"/>
                  <a:gd name="connsiteX136" fmla="*/ 3778504 w 4645476"/>
                  <a:gd name="connsiteY136" fmla="*/ 382833 h 2143976"/>
                  <a:gd name="connsiteX137" fmla="*/ 3790563 w 4645476"/>
                  <a:gd name="connsiteY137" fmla="*/ 388798 h 2143976"/>
                  <a:gd name="connsiteX138" fmla="*/ 3801099 w 4645476"/>
                  <a:gd name="connsiteY138" fmla="*/ 394066 h 2143976"/>
                  <a:gd name="connsiteX139" fmla="*/ 3811698 w 4645476"/>
                  <a:gd name="connsiteY139" fmla="*/ 399461 h 2143976"/>
                  <a:gd name="connsiteX140" fmla="*/ 3822297 w 4645476"/>
                  <a:gd name="connsiteY140" fmla="*/ 404792 h 2143976"/>
                  <a:gd name="connsiteX141" fmla="*/ 3831055 w 4645476"/>
                  <a:gd name="connsiteY141" fmla="*/ 409298 h 2143976"/>
                  <a:gd name="connsiteX142" fmla="*/ 3836323 w 4645476"/>
                  <a:gd name="connsiteY142" fmla="*/ 412027 h 2143976"/>
                  <a:gd name="connsiteX143" fmla="*/ 3874403 w 4645476"/>
                  <a:gd name="connsiteY143" fmla="*/ 432146 h 2143976"/>
                  <a:gd name="connsiteX144" fmla="*/ 3881765 w 4645476"/>
                  <a:gd name="connsiteY144" fmla="*/ 436145 h 2143976"/>
                  <a:gd name="connsiteX145" fmla="*/ 3914895 w 4645476"/>
                  <a:gd name="connsiteY145" fmla="*/ 454487 h 2143976"/>
                  <a:gd name="connsiteX146" fmla="*/ 3924860 w 4645476"/>
                  <a:gd name="connsiteY146" fmla="*/ 460135 h 2143976"/>
                  <a:gd name="connsiteX147" fmla="*/ 4065692 w 4645476"/>
                  <a:gd name="connsiteY147" fmla="*/ 547022 h 2143976"/>
                  <a:gd name="connsiteX148" fmla="*/ 4072039 w 4645476"/>
                  <a:gd name="connsiteY148" fmla="*/ 551337 h 2143976"/>
                  <a:gd name="connsiteX149" fmla="*/ 4078386 w 4645476"/>
                  <a:gd name="connsiteY149" fmla="*/ 555590 h 2143976"/>
                  <a:gd name="connsiteX150" fmla="*/ 4109612 w 4645476"/>
                  <a:gd name="connsiteY150" fmla="*/ 577168 h 2143976"/>
                  <a:gd name="connsiteX151" fmla="*/ 4113674 w 4645476"/>
                  <a:gd name="connsiteY151" fmla="*/ 580088 h 2143976"/>
                  <a:gd name="connsiteX152" fmla="*/ 4120020 w 4645476"/>
                  <a:gd name="connsiteY152" fmla="*/ 584657 h 2143976"/>
                  <a:gd name="connsiteX153" fmla="*/ 4121797 w 4645476"/>
                  <a:gd name="connsiteY153" fmla="*/ 585927 h 2143976"/>
                  <a:gd name="connsiteX154" fmla="*/ 4272595 w 4645476"/>
                  <a:gd name="connsiteY154" fmla="*/ 706514 h 2143976"/>
                  <a:gd name="connsiteX155" fmla="*/ 4484193 w 4645476"/>
                  <a:gd name="connsiteY155" fmla="*/ 943690 h 2143976"/>
                  <a:gd name="connsiteX156" fmla="*/ 4617474 w 4645476"/>
                  <a:gd name="connsiteY156" fmla="*/ 1221294 h 2143976"/>
                  <a:gd name="connsiteX157" fmla="*/ 4640893 w 4645476"/>
                  <a:gd name="connsiteY157" fmla="*/ 1498962 h 214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4645476" h="2143976">
                    <a:moveTo>
                      <a:pt x="4640893" y="1498962"/>
                    </a:moveTo>
                    <a:cubicBezTo>
                      <a:pt x="4640893" y="1500739"/>
                      <a:pt x="4640450" y="1502516"/>
                      <a:pt x="4640195" y="1504294"/>
                    </a:cubicBezTo>
                    <a:cubicBezTo>
                      <a:pt x="4629660" y="1585944"/>
                      <a:pt x="4603829" y="1664878"/>
                      <a:pt x="4564035" y="1736963"/>
                    </a:cubicBezTo>
                    <a:cubicBezTo>
                      <a:pt x="4486161" y="1879129"/>
                      <a:pt x="4354594" y="2006190"/>
                      <a:pt x="4173459" y="2114528"/>
                    </a:cubicBezTo>
                    <a:cubicBezTo>
                      <a:pt x="4156514" y="2124556"/>
                      <a:pt x="4139377" y="2134374"/>
                      <a:pt x="4121988" y="2143977"/>
                    </a:cubicBezTo>
                    <a:lnTo>
                      <a:pt x="4040179" y="1963477"/>
                    </a:lnTo>
                    <a:cubicBezTo>
                      <a:pt x="4055411" y="1955017"/>
                      <a:pt x="4070389" y="1946423"/>
                      <a:pt x="4085050" y="1937709"/>
                    </a:cubicBezTo>
                    <a:cubicBezTo>
                      <a:pt x="4254951" y="1836162"/>
                      <a:pt x="4376998" y="1719446"/>
                      <a:pt x="4447446" y="1590545"/>
                    </a:cubicBezTo>
                    <a:cubicBezTo>
                      <a:pt x="4472199" y="1546004"/>
                      <a:pt x="4490540" y="1498213"/>
                      <a:pt x="4502028" y="1448570"/>
                    </a:cubicBezTo>
                    <a:cubicBezTo>
                      <a:pt x="4519100" y="1373526"/>
                      <a:pt x="4516879" y="1295392"/>
                      <a:pt x="4495681" y="1221421"/>
                    </a:cubicBezTo>
                    <a:cubicBezTo>
                      <a:pt x="4460774" y="1098169"/>
                      <a:pt x="4374523" y="974281"/>
                      <a:pt x="4239147" y="853313"/>
                    </a:cubicBezTo>
                    <a:cubicBezTo>
                      <a:pt x="4095839" y="725110"/>
                      <a:pt x="3908041" y="609219"/>
                      <a:pt x="3681083" y="508878"/>
                    </a:cubicBezTo>
                    <a:cubicBezTo>
                      <a:pt x="3639004" y="490263"/>
                      <a:pt x="3596101" y="472429"/>
                      <a:pt x="3552308" y="455375"/>
                    </a:cubicBezTo>
                    <a:cubicBezTo>
                      <a:pt x="3450761" y="415582"/>
                      <a:pt x="3344200" y="379913"/>
                      <a:pt x="3234973" y="348560"/>
                    </a:cubicBezTo>
                    <a:cubicBezTo>
                      <a:pt x="3140725" y="321606"/>
                      <a:pt x="3044192" y="297869"/>
                      <a:pt x="2945374" y="277351"/>
                    </a:cubicBezTo>
                    <a:cubicBezTo>
                      <a:pt x="2841733" y="255835"/>
                      <a:pt x="2735933" y="238001"/>
                      <a:pt x="2628737" y="223911"/>
                    </a:cubicBezTo>
                    <a:cubicBezTo>
                      <a:pt x="2465120" y="202466"/>
                      <a:pt x="2300423" y="190007"/>
                      <a:pt x="2135409" y="186593"/>
                    </a:cubicBezTo>
                    <a:cubicBezTo>
                      <a:pt x="2099867" y="185831"/>
                      <a:pt x="2064262" y="185514"/>
                      <a:pt x="2028658" y="185641"/>
                    </a:cubicBezTo>
                    <a:cubicBezTo>
                      <a:pt x="1528728" y="187101"/>
                      <a:pt x="1078304" y="272083"/>
                      <a:pt x="735899" y="427259"/>
                    </a:cubicBezTo>
                    <a:cubicBezTo>
                      <a:pt x="675796" y="454150"/>
                      <a:pt x="617216" y="484386"/>
                      <a:pt x="560476" y="517827"/>
                    </a:cubicBezTo>
                    <a:cubicBezTo>
                      <a:pt x="390575" y="619374"/>
                      <a:pt x="268528" y="736153"/>
                      <a:pt x="198144" y="865054"/>
                    </a:cubicBezTo>
                    <a:cubicBezTo>
                      <a:pt x="131440" y="986784"/>
                      <a:pt x="115637" y="1110926"/>
                      <a:pt x="150226" y="1234178"/>
                    </a:cubicBezTo>
                    <a:cubicBezTo>
                      <a:pt x="184816" y="1357431"/>
                      <a:pt x="271385" y="1481255"/>
                      <a:pt x="406696" y="1602286"/>
                    </a:cubicBezTo>
                    <a:cubicBezTo>
                      <a:pt x="472765" y="1660841"/>
                      <a:pt x="543277" y="1714166"/>
                      <a:pt x="617596" y="1761779"/>
                    </a:cubicBezTo>
                    <a:lnTo>
                      <a:pt x="724539" y="1997686"/>
                    </a:lnTo>
                    <a:cubicBezTo>
                      <a:pt x="658406" y="1960418"/>
                      <a:pt x="594178" y="1919812"/>
                      <a:pt x="532170" y="1876019"/>
                    </a:cubicBezTo>
                    <a:lnTo>
                      <a:pt x="532170" y="1876019"/>
                    </a:lnTo>
                    <a:lnTo>
                      <a:pt x="531789" y="1876019"/>
                    </a:lnTo>
                    <a:lnTo>
                      <a:pt x="529758" y="1874560"/>
                    </a:lnTo>
                    <a:lnTo>
                      <a:pt x="527728" y="1873100"/>
                    </a:lnTo>
                    <a:lnTo>
                      <a:pt x="521825" y="1868911"/>
                    </a:lnTo>
                    <a:lnTo>
                      <a:pt x="519794" y="1867451"/>
                    </a:lnTo>
                    <a:lnTo>
                      <a:pt x="511226" y="1861105"/>
                    </a:lnTo>
                    <a:lnTo>
                      <a:pt x="502531" y="1854758"/>
                    </a:lnTo>
                    <a:lnTo>
                      <a:pt x="496565" y="1850315"/>
                    </a:lnTo>
                    <a:lnTo>
                      <a:pt x="495550" y="1849554"/>
                    </a:lnTo>
                    <a:lnTo>
                      <a:pt x="490346" y="1845682"/>
                    </a:lnTo>
                    <a:lnTo>
                      <a:pt x="480064" y="1837876"/>
                    </a:lnTo>
                    <a:lnTo>
                      <a:pt x="469846" y="1830069"/>
                    </a:lnTo>
                    <a:lnTo>
                      <a:pt x="461722" y="1823723"/>
                    </a:lnTo>
                    <a:cubicBezTo>
                      <a:pt x="457724" y="1820613"/>
                      <a:pt x="453725" y="1817376"/>
                      <a:pt x="449790" y="1814330"/>
                    </a:cubicBezTo>
                    <a:lnTo>
                      <a:pt x="441349" y="1807602"/>
                    </a:lnTo>
                    <a:lnTo>
                      <a:pt x="439191" y="1805825"/>
                    </a:lnTo>
                    <a:lnTo>
                      <a:pt x="430052" y="1798399"/>
                    </a:lnTo>
                    <a:lnTo>
                      <a:pt x="421357" y="1791291"/>
                    </a:lnTo>
                    <a:lnTo>
                      <a:pt x="416914" y="1787547"/>
                    </a:lnTo>
                    <a:lnTo>
                      <a:pt x="409933" y="1781708"/>
                    </a:lnTo>
                    <a:lnTo>
                      <a:pt x="401238" y="1774345"/>
                    </a:lnTo>
                    <a:lnTo>
                      <a:pt x="392225" y="1766539"/>
                    </a:lnTo>
                    <a:cubicBezTo>
                      <a:pt x="385879" y="1761017"/>
                      <a:pt x="379532" y="1755496"/>
                      <a:pt x="373185" y="1749911"/>
                    </a:cubicBezTo>
                    <a:cubicBezTo>
                      <a:pt x="307878" y="1691953"/>
                      <a:pt x="248156" y="1627946"/>
                      <a:pt x="194907" y="1558748"/>
                    </a:cubicBezTo>
                    <a:cubicBezTo>
                      <a:pt x="191035" y="1553671"/>
                      <a:pt x="187227" y="1548594"/>
                      <a:pt x="183483" y="1543453"/>
                    </a:cubicBezTo>
                    <a:cubicBezTo>
                      <a:pt x="179738" y="1538312"/>
                      <a:pt x="175994" y="1533234"/>
                      <a:pt x="172376" y="1528157"/>
                    </a:cubicBezTo>
                    <a:lnTo>
                      <a:pt x="168758" y="1523016"/>
                    </a:lnTo>
                    <a:lnTo>
                      <a:pt x="166981" y="1520478"/>
                    </a:lnTo>
                    <a:lnTo>
                      <a:pt x="165458" y="1518256"/>
                    </a:lnTo>
                    <a:lnTo>
                      <a:pt x="165458" y="1517812"/>
                    </a:lnTo>
                    <a:lnTo>
                      <a:pt x="161968" y="1512735"/>
                    </a:lnTo>
                    <a:lnTo>
                      <a:pt x="157081" y="1505626"/>
                    </a:lnTo>
                    <a:cubicBezTo>
                      <a:pt x="152257" y="1498518"/>
                      <a:pt x="147561" y="1491346"/>
                      <a:pt x="142991" y="1484175"/>
                    </a:cubicBezTo>
                    <a:cubicBezTo>
                      <a:pt x="140896" y="1481001"/>
                      <a:pt x="138929" y="1477828"/>
                      <a:pt x="136645" y="1474591"/>
                    </a:cubicBezTo>
                    <a:cubicBezTo>
                      <a:pt x="132646" y="1468244"/>
                      <a:pt x="128711" y="1461898"/>
                      <a:pt x="124903" y="1455551"/>
                    </a:cubicBezTo>
                    <a:cubicBezTo>
                      <a:pt x="83332" y="1386715"/>
                      <a:pt x="50964" y="1312712"/>
                      <a:pt x="28687" y="1235448"/>
                    </a:cubicBezTo>
                    <a:cubicBezTo>
                      <a:pt x="21261" y="1209274"/>
                      <a:pt x="15168" y="1182732"/>
                      <a:pt x="10535" y="1155924"/>
                    </a:cubicBezTo>
                    <a:cubicBezTo>
                      <a:pt x="9520" y="1150085"/>
                      <a:pt x="8568" y="1144246"/>
                      <a:pt x="7743" y="1138407"/>
                    </a:cubicBezTo>
                    <a:cubicBezTo>
                      <a:pt x="7298" y="1135424"/>
                      <a:pt x="6854" y="1132504"/>
                      <a:pt x="6473" y="1129585"/>
                    </a:cubicBezTo>
                    <a:cubicBezTo>
                      <a:pt x="5267" y="1120826"/>
                      <a:pt x="4252" y="1112131"/>
                      <a:pt x="3364" y="1103373"/>
                    </a:cubicBezTo>
                    <a:cubicBezTo>
                      <a:pt x="1333" y="1083063"/>
                      <a:pt x="190" y="1062836"/>
                      <a:pt x="0" y="1042699"/>
                    </a:cubicBezTo>
                    <a:cubicBezTo>
                      <a:pt x="0" y="1036986"/>
                      <a:pt x="0" y="1031211"/>
                      <a:pt x="0" y="1025499"/>
                    </a:cubicBezTo>
                    <a:cubicBezTo>
                      <a:pt x="0" y="1019787"/>
                      <a:pt x="0" y="1014075"/>
                      <a:pt x="507" y="1008363"/>
                    </a:cubicBezTo>
                    <a:cubicBezTo>
                      <a:pt x="507" y="1004111"/>
                      <a:pt x="888" y="999858"/>
                      <a:pt x="1142" y="995669"/>
                    </a:cubicBezTo>
                    <a:cubicBezTo>
                      <a:pt x="1142" y="994210"/>
                      <a:pt x="1142" y="992813"/>
                      <a:pt x="1142" y="991417"/>
                    </a:cubicBezTo>
                    <a:cubicBezTo>
                      <a:pt x="1142" y="990021"/>
                      <a:pt x="1142" y="988561"/>
                      <a:pt x="1142" y="987165"/>
                    </a:cubicBezTo>
                    <a:cubicBezTo>
                      <a:pt x="1142" y="982913"/>
                      <a:pt x="1840" y="978660"/>
                      <a:pt x="2221" y="974472"/>
                    </a:cubicBezTo>
                    <a:cubicBezTo>
                      <a:pt x="2221" y="971679"/>
                      <a:pt x="2793" y="968886"/>
                      <a:pt x="3110" y="966030"/>
                    </a:cubicBezTo>
                    <a:cubicBezTo>
                      <a:pt x="3427" y="963174"/>
                      <a:pt x="3681" y="960382"/>
                      <a:pt x="3998" y="957589"/>
                    </a:cubicBezTo>
                    <a:cubicBezTo>
                      <a:pt x="14217" y="874035"/>
                      <a:pt x="40428" y="793229"/>
                      <a:pt x="81174" y="719588"/>
                    </a:cubicBezTo>
                    <a:cubicBezTo>
                      <a:pt x="159048" y="577422"/>
                      <a:pt x="290615" y="450361"/>
                      <a:pt x="471750" y="342087"/>
                    </a:cubicBezTo>
                    <a:cubicBezTo>
                      <a:pt x="650346" y="235399"/>
                      <a:pt x="869243" y="151686"/>
                      <a:pt x="1122413" y="92725"/>
                    </a:cubicBezTo>
                    <a:cubicBezTo>
                      <a:pt x="1383643" y="32114"/>
                      <a:pt x="1670386" y="889"/>
                      <a:pt x="1974647" y="0"/>
                    </a:cubicBezTo>
                    <a:lnTo>
                      <a:pt x="2002509" y="0"/>
                    </a:lnTo>
                    <a:lnTo>
                      <a:pt x="2030308" y="0"/>
                    </a:lnTo>
                    <a:lnTo>
                      <a:pt x="2053156" y="0"/>
                    </a:lnTo>
                    <a:lnTo>
                      <a:pt x="2068832" y="0"/>
                    </a:lnTo>
                    <a:lnTo>
                      <a:pt x="2088761" y="381"/>
                    </a:lnTo>
                    <a:lnTo>
                      <a:pt x="2113703" y="1015"/>
                    </a:lnTo>
                    <a:lnTo>
                      <a:pt x="2131156" y="1523"/>
                    </a:lnTo>
                    <a:lnTo>
                      <a:pt x="2143850" y="1904"/>
                    </a:lnTo>
                    <a:lnTo>
                      <a:pt x="2169236" y="2856"/>
                    </a:lnTo>
                    <a:lnTo>
                      <a:pt x="2193545" y="3935"/>
                    </a:lnTo>
                    <a:lnTo>
                      <a:pt x="2197543" y="3935"/>
                    </a:lnTo>
                    <a:lnTo>
                      <a:pt x="2216202" y="4887"/>
                    </a:lnTo>
                    <a:lnTo>
                      <a:pt x="2228451" y="5458"/>
                    </a:lnTo>
                    <a:lnTo>
                      <a:pt x="2253838" y="6918"/>
                    </a:lnTo>
                    <a:lnTo>
                      <a:pt x="2254790" y="6918"/>
                    </a:lnTo>
                    <a:lnTo>
                      <a:pt x="2273830" y="8060"/>
                    </a:lnTo>
                    <a:lnTo>
                      <a:pt x="2282525" y="8632"/>
                    </a:lnTo>
                    <a:cubicBezTo>
                      <a:pt x="2290014" y="9076"/>
                      <a:pt x="2297567" y="9583"/>
                      <a:pt x="2305056" y="10155"/>
                    </a:cubicBezTo>
                    <a:lnTo>
                      <a:pt x="2309435" y="10155"/>
                    </a:lnTo>
                    <a:lnTo>
                      <a:pt x="2328475" y="11551"/>
                    </a:lnTo>
                    <a:cubicBezTo>
                      <a:pt x="2332283" y="11551"/>
                      <a:pt x="2336155" y="12059"/>
                      <a:pt x="2340026" y="12439"/>
                    </a:cubicBezTo>
                    <a:lnTo>
                      <a:pt x="2356020" y="13709"/>
                    </a:lnTo>
                    <a:cubicBezTo>
                      <a:pt x="2359955" y="13709"/>
                      <a:pt x="2363826" y="14280"/>
                      <a:pt x="2367761" y="14661"/>
                    </a:cubicBezTo>
                    <a:lnTo>
                      <a:pt x="2385723" y="16184"/>
                    </a:lnTo>
                    <a:lnTo>
                      <a:pt x="2394164" y="16882"/>
                    </a:lnTo>
                    <a:lnTo>
                      <a:pt x="2415425" y="18850"/>
                    </a:lnTo>
                    <a:lnTo>
                      <a:pt x="2421772" y="19484"/>
                    </a:lnTo>
                    <a:lnTo>
                      <a:pt x="2444112" y="21642"/>
                    </a:lnTo>
                    <a:lnTo>
                      <a:pt x="2446206" y="21642"/>
                    </a:lnTo>
                    <a:lnTo>
                      <a:pt x="2460042" y="23102"/>
                    </a:lnTo>
                    <a:cubicBezTo>
                      <a:pt x="2487016" y="25895"/>
                      <a:pt x="2514053" y="28877"/>
                      <a:pt x="2540963" y="32178"/>
                    </a:cubicBezTo>
                    <a:cubicBezTo>
                      <a:pt x="2564382" y="35015"/>
                      <a:pt x="2587674" y="38061"/>
                      <a:pt x="2610776" y="41317"/>
                    </a:cubicBezTo>
                    <a:lnTo>
                      <a:pt x="2623470" y="43031"/>
                    </a:lnTo>
                    <a:lnTo>
                      <a:pt x="2656219" y="47791"/>
                    </a:lnTo>
                    <a:lnTo>
                      <a:pt x="2668912" y="49695"/>
                    </a:lnTo>
                    <a:cubicBezTo>
                      <a:pt x="2690617" y="52950"/>
                      <a:pt x="2712260" y="56378"/>
                      <a:pt x="2733902" y="59976"/>
                    </a:cubicBezTo>
                    <a:lnTo>
                      <a:pt x="2747167" y="62198"/>
                    </a:lnTo>
                    <a:lnTo>
                      <a:pt x="2754275" y="63403"/>
                    </a:lnTo>
                    <a:lnTo>
                      <a:pt x="2766334" y="65498"/>
                    </a:lnTo>
                    <a:lnTo>
                      <a:pt x="2801495" y="71845"/>
                    </a:lnTo>
                    <a:lnTo>
                      <a:pt x="2814886" y="74320"/>
                    </a:lnTo>
                    <a:lnTo>
                      <a:pt x="2828531" y="76858"/>
                    </a:lnTo>
                    <a:lnTo>
                      <a:pt x="2842049" y="79461"/>
                    </a:lnTo>
                    <a:lnTo>
                      <a:pt x="2855568" y="82063"/>
                    </a:lnTo>
                    <a:lnTo>
                      <a:pt x="2877718" y="86379"/>
                    </a:lnTo>
                    <a:cubicBezTo>
                      <a:pt x="3020011" y="114659"/>
                      <a:pt x="3160781" y="150417"/>
                      <a:pt x="3299329" y="193511"/>
                    </a:cubicBezTo>
                    <a:lnTo>
                      <a:pt x="3299329" y="193511"/>
                    </a:lnTo>
                    <a:cubicBezTo>
                      <a:pt x="3396116" y="223721"/>
                      <a:pt x="3489603" y="257149"/>
                      <a:pt x="3579663" y="293788"/>
                    </a:cubicBezTo>
                    <a:cubicBezTo>
                      <a:pt x="3609873" y="306057"/>
                      <a:pt x="3639639" y="318750"/>
                      <a:pt x="3669024" y="331869"/>
                    </a:cubicBezTo>
                    <a:lnTo>
                      <a:pt x="3692951" y="342531"/>
                    </a:lnTo>
                    <a:lnTo>
                      <a:pt x="3713958" y="352178"/>
                    </a:lnTo>
                    <a:lnTo>
                      <a:pt x="3724431" y="357002"/>
                    </a:lnTo>
                    <a:lnTo>
                      <a:pt x="3725065" y="357319"/>
                    </a:lnTo>
                    <a:lnTo>
                      <a:pt x="3736108" y="362460"/>
                    </a:lnTo>
                    <a:lnTo>
                      <a:pt x="3747089" y="367664"/>
                    </a:lnTo>
                    <a:lnTo>
                      <a:pt x="3768857" y="378136"/>
                    </a:lnTo>
                    <a:lnTo>
                      <a:pt x="3778504" y="382833"/>
                    </a:lnTo>
                    <a:lnTo>
                      <a:pt x="3790563" y="388798"/>
                    </a:lnTo>
                    <a:lnTo>
                      <a:pt x="3801099" y="394066"/>
                    </a:lnTo>
                    <a:cubicBezTo>
                      <a:pt x="3804653" y="395843"/>
                      <a:pt x="3808207" y="397620"/>
                      <a:pt x="3811698" y="399461"/>
                    </a:cubicBezTo>
                    <a:lnTo>
                      <a:pt x="3822297" y="404792"/>
                    </a:lnTo>
                    <a:lnTo>
                      <a:pt x="3831055" y="409298"/>
                    </a:lnTo>
                    <a:lnTo>
                      <a:pt x="3836323" y="412027"/>
                    </a:lnTo>
                    <a:cubicBezTo>
                      <a:pt x="3849016" y="418374"/>
                      <a:pt x="3861710" y="425355"/>
                      <a:pt x="3874403" y="432146"/>
                    </a:cubicBezTo>
                    <a:lnTo>
                      <a:pt x="3881765" y="436145"/>
                    </a:lnTo>
                    <a:cubicBezTo>
                      <a:pt x="3892936" y="442174"/>
                      <a:pt x="3903979" y="448330"/>
                      <a:pt x="3914895" y="454487"/>
                    </a:cubicBezTo>
                    <a:cubicBezTo>
                      <a:pt x="3918259" y="456327"/>
                      <a:pt x="3921242" y="458231"/>
                      <a:pt x="3924860" y="460135"/>
                    </a:cubicBezTo>
                    <a:cubicBezTo>
                      <a:pt x="3974047" y="488188"/>
                      <a:pt x="4021011" y="517148"/>
                      <a:pt x="4065692" y="547022"/>
                    </a:cubicBezTo>
                    <a:lnTo>
                      <a:pt x="4072039" y="551337"/>
                    </a:lnTo>
                    <a:lnTo>
                      <a:pt x="4078386" y="555590"/>
                    </a:lnTo>
                    <a:cubicBezTo>
                      <a:pt x="4088922" y="562698"/>
                      <a:pt x="4099330" y="569933"/>
                      <a:pt x="4109612" y="577168"/>
                    </a:cubicBezTo>
                    <a:lnTo>
                      <a:pt x="4113674" y="580088"/>
                    </a:lnTo>
                    <a:cubicBezTo>
                      <a:pt x="4115831" y="581611"/>
                      <a:pt x="4117926" y="583071"/>
                      <a:pt x="4120020" y="584657"/>
                    </a:cubicBezTo>
                    <a:cubicBezTo>
                      <a:pt x="4120655" y="585045"/>
                      <a:pt x="4121226" y="585470"/>
                      <a:pt x="4121797" y="585927"/>
                    </a:cubicBezTo>
                    <a:cubicBezTo>
                      <a:pt x="4174221" y="623385"/>
                      <a:pt x="4224550" y="663636"/>
                      <a:pt x="4272595" y="706514"/>
                    </a:cubicBezTo>
                    <a:cubicBezTo>
                      <a:pt x="4352309" y="776899"/>
                      <a:pt x="4423329" y="856518"/>
                      <a:pt x="4484193" y="943690"/>
                    </a:cubicBezTo>
                    <a:cubicBezTo>
                      <a:pt x="4543472" y="1028342"/>
                      <a:pt x="4588470" y="1122115"/>
                      <a:pt x="4617474" y="1221294"/>
                    </a:cubicBezTo>
                    <a:cubicBezTo>
                      <a:pt x="4643559" y="1311386"/>
                      <a:pt x="4651556" y="1405768"/>
                      <a:pt x="4640893" y="14989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">
                    <a:srgbClr val="F26323"/>
                  </a:gs>
                  <a:gs pos="20000">
                    <a:srgbClr val="F57E20"/>
                  </a:gs>
                  <a:gs pos="34000">
                    <a:srgbClr val="F68D1F"/>
                  </a:gs>
                  <a:gs pos="44000">
                    <a:srgbClr val="F7931E"/>
                  </a:gs>
                  <a:gs pos="59000">
                    <a:srgbClr val="F78F1E"/>
                  </a:gs>
                  <a:gs pos="74000">
                    <a:srgbClr val="F58220"/>
                  </a:gs>
                  <a:gs pos="89000">
                    <a:srgbClr val="F36D22"/>
                  </a:gs>
                  <a:gs pos="100000">
                    <a:srgbClr val="F15A24"/>
                  </a:gs>
                </a:gsLst>
                <a:lin ang="372122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DD7534EC-43F8-0D15-B163-59C35EDB2E82}"/>
                  </a:ext>
                </a:extLst>
              </p:cNvPr>
              <p:cNvSpPr/>
              <p:nvPr/>
            </p:nvSpPr>
            <p:spPr>
              <a:xfrm>
                <a:off x="6423806" y="1197566"/>
                <a:ext cx="4645478" cy="2143976"/>
              </a:xfrm>
              <a:custGeom>
                <a:avLst/>
                <a:gdLst>
                  <a:gd name="connsiteX0" fmla="*/ 4640893 w 4645476"/>
                  <a:gd name="connsiteY0" fmla="*/ 1498962 h 2143976"/>
                  <a:gd name="connsiteX1" fmla="*/ 4640195 w 4645476"/>
                  <a:gd name="connsiteY1" fmla="*/ 1504294 h 2143976"/>
                  <a:gd name="connsiteX2" fmla="*/ 4564035 w 4645476"/>
                  <a:gd name="connsiteY2" fmla="*/ 1736963 h 2143976"/>
                  <a:gd name="connsiteX3" fmla="*/ 4173459 w 4645476"/>
                  <a:gd name="connsiteY3" fmla="*/ 2114528 h 2143976"/>
                  <a:gd name="connsiteX4" fmla="*/ 4121988 w 4645476"/>
                  <a:gd name="connsiteY4" fmla="*/ 2143977 h 2143976"/>
                  <a:gd name="connsiteX5" fmla="*/ 4040179 w 4645476"/>
                  <a:gd name="connsiteY5" fmla="*/ 1963477 h 2143976"/>
                  <a:gd name="connsiteX6" fmla="*/ 4085050 w 4645476"/>
                  <a:gd name="connsiteY6" fmla="*/ 1937709 h 2143976"/>
                  <a:gd name="connsiteX7" fmla="*/ 4447446 w 4645476"/>
                  <a:gd name="connsiteY7" fmla="*/ 1590545 h 2143976"/>
                  <a:gd name="connsiteX8" fmla="*/ 4502028 w 4645476"/>
                  <a:gd name="connsiteY8" fmla="*/ 1448570 h 2143976"/>
                  <a:gd name="connsiteX9" fmla="*/ 4495681 w 4645476"/>
                  <a:gd name="connsiteY9" fmla="*/ 1221421 h 2143976"/>
                  <a:gd name="connsiteX10" fmla="*/ 4239147 w 4645476"/>
                  <a:gd name="connsiteY10" fmla="*/ 853313 h 2143976"/>
                  <a:gd name="connsiteX11" fmla="*/ 3681083 w 4645476"/>
                  <a:gd name="connsiteY11" fmla="*/ 508878 h 2143976"/>
                  <a:gd name="connsiteX12" fmla="*/ 3552308 w 4645476"/>
                  <a:gd name="connsiteY12" fmla="*/ 455375 h 2143976"/>
                  <a:gd name="connsiteX13" fmla="*/ 3234973 w 4645476"/>
                  <a:gd name="connsiteY13" fmla="*/ 348560 h 2143976"/>
                  <a:gd name="connsiteX14" fmla="*/ 2945374 w 4645476"/>
                  <a:gd name="connsiteY14" fmla="*/ 277351 h 2143976"/>
                  <a:gd name="connsiteX15" fmla="*/ 2628737 w 4645476"/>
                  <a:gd name="connsiteY15" fmla="*/ 223911 h 2143976"/>
                  <a:gd name="connsiteX16" fmla="*/ 2135409 w 4645476"/>
                  <a:gd name="connsiteY16" fmla="*/ 186593 h 2143976"/>
                  <a:gd name="connsiteX17" fmla="*/ 2028658 w 4645476"/>
                  <a:gd name="connsiteY17" fmla="*/ 185641 h 2143976"/>
                  <a:gd name="connsiteX18" fmla="*/ 735899 w 4645476"/>
                  <a:gd name="connsiteY18" fmla="*/ 427259 h 2143976"/>
                  <a:gd name="connsiteX19" fmla="*/ 560476 w 4645476"/>
                  <a:gd name="connsiteY19" fmla="*/ 517827 h 2143976"/>
                  <a:gd name="connsiteX20" fmla="*/ 198144 w 4645476"/>
                  <a:gd name="connsiteY20" fmla="*/ 865054 h 2143976"/>
                  <a:gd name="connsiteX21" fmla="*/ 150226 w 4645476"/>
                  <a:gd name="connsiteY21" fmla="*/ 1234178 h 2143976"/>
                  <a:gd name="connsiteX22" fmla="*/ 406696 w 4645476"/>
                  <a:gd name="connsiteY22" fmla="*/ 1602286 h 2143976"/>
                  <a:gd name="connsiteX23" fmla="*/ 617596 w 4645476"/>
                  <a:gd name="connsiteY23" fmla="*/ 1761779 h 2143976"/>
                  <a:gd name="connsiteX24" fmla="*/ 724539 w 4645476"/>
                  <a:gd name="connsiteY24" fmla="*/ 1997686 h 2143976"/>
                  <a:gd name="connsiteX25" fmla="*/ 532170 w 4645476"/>
                  <a:gd name="connsiteY25" fmla="*/ 1876019 h 2143976"/>
                  <a:gd name="connsiteX26" fmla="*/ 532170 w 4645476"/>
                  <a:gd name="connsiteY26" fmla="*/ 1876019 h 2143976"/>
                  <a:gd name="connsiteX27" fmla="*/ 531789 w 4645476"/>
                  <a:gd name="connsiteY27" fmla="*/ 1876019 h 2143976"/>
                  <a:gd name="connsiteX28" fmla="*/ 529758 w 4645476"/>
                  <a:gd name="connsiteY28" fmla="*/ 1874560 h 2143976"/>
                  <a:gd name="connsiteX29" fmla="*/ 527728 w 4645476"/>
                  <a:gd name="connsiteY29" fmla="*/ 1873100 h 2143976"/>
                  <a:gd name="connsiteX30" fmla="*/ 521825 w 4645476"/>
                  <a:gd name="connsiteY30" fmla="*/ 1868911 h 2143976"/>
                  <a:gd name="connsiteX31" fmla="*/ 519794 w 4645476"/>
                  <a:gd name="connsiteY31" fmla="*/ 1867451 h 2143976"/>
                  <a:gd name="connsiteX32" fmla="*/ 511226 w 4645476"/>
                  <a:gd name="connsiteY32" fmla="*/ 1861105 h 2143976"/>
                  <a:gd name="connsiteX33" fmla="*/ 502531 w 4645476"/>
                  <a:gd name="connsiteY33" fmla="*/ 1854758 h 2143976"/>
                  <a:gd name="connsiteX34" fmla="*/ 496565 w 4645476"/>
                  <a:gd name="connsiteY34" fmla="*/ 1850315 h 2143976"/>
                  <a:gd name="connsiteX35" fmla="*/ 495550 w 4645476"/>
                  <a:gd name="connsiteY35" fmla="*/ 1849554 h 2143976"/>
                  <a:gd name="connsiteX36" fmla="*/ 490346 w 4645476"/>
                  <a:gd name="connsiteY36" fmla="*/ 1845682 h 2143976"/>
                  <a:gd name="connsiteX37" fmla="*/ 480064 w 4645476"/>
                  <a:gd name="connsiteY37" fmla="*/ 1837876 h 2143976"/>
                  <a:gd name="connsiteX38" fmla="*/ 469846 w 4645476"/>
                  <a:gd name="connsiteY38" fmla="*/ 1830069 h 2143976"/>
                  <a:gd name="connsiteX39" fmla="*/ 461722 w 4645476"/>
                  <a:gd name="connsiteY39" fmla="*/ 1823723 h 2143976"/>
                  <a:gd name="connsiteX40" fmla="*/ 449790 w 4645476"/>
                  <a:gd name="connsiteY40" fmla="*/ 1814330 h 2143976"/>
                  <a:gd name="connsiteX41" fmla="*/ 441349 w 4645476"/>
                  <a:gd name="connsiteY41" fmla="*/ 1807602 h 2143976"/>
                  <a:gd name="connsiteX42" fmla="*/ 439191 w 4645476"/>
                  <a:gd name="connsiteY42" fmla="*/ 1805825 h 2143976"/>
                  <a:gd name="connsiteX43" fmla="*/ 430052 w 4645476"/>
                  <a:gd name="connsiteY43" fmla="*/ 1798399 h 2143976"/>
                  <a:gd name="connsiteX44" fmla="*/ 421357 w 4645476"/>
                  <a:gd name="connsiteY44" fmla="*/ 1791291 h 2143976"/>
                  <a:gd name="connsiteX45" fmla="*/ 416914 w 4645476"/>
                  <a:gd name="connsiteY45" fmla="*/ 1787547 h 2143976"/>
                  <a:gd name="connsiteX46" fmla="*/ 409933 w 4645476"/>
                  <a:gd name="connsiteY46" fmla="*/ 1781708 h 2143976"/>
                  <a:gd name="connsiteX47" fmla="*/ 401238 w 4645476"/>
                  <a:gd name="connsiteY47" fmla="*/ 1774345 h 2143976"/>
                  <a:gd name="connsiteX48" fmla="*/ 392225 w 4645476"/>
                  <a:gd name="connsiteY48" fmla="*/ 1766539 h 2143976"/>
                  <a:gd name="connsiteX49" fmla="*/ 373185 w 4645476"/>
                  <a:gd name="connsiteY49" fmla="*/ 1749911 h 2143976"/>
                  <a:gd name="connsiteX50" fmla="*/ 194907 w 4645476"/>
                  <a:gd name="connsiteY50" fmla="*/ 1558748 h 2143976"/>
                  <a:gd name="connsiteX51" fmla="*/ 183483 w 4645476"/>
                  <a:gd name="connsiteY51" fmla="*/ 1543453 h 2143976"/>
                  <a:gd name="connsiteX52" fmla="*/ 172376 w 4645476"/>
                  <a:gd name="connsiteY52" fmla="*/ 1528157 h 2143976"/>
                  <a:gd name="connsiteX53" fmla="*/ 168758 w 4645476"/>
                  <a:gd name="connsiteY53" fmla="*/ 1523016 h 2143976"/>
                  <a:gd name="connsiteX54" fmla="*/ 166981 w 4645476"/>
                  <a:gd name="connsiteY54" fmla="*/ 1520478 h 2143976"/>
                  <a:gd name="connsiteX55" fmla="*/ 165458 w 4645476"/>
                  <a:gd name="connsiteY55" fmla="*/ 1518256 h 2143976"/>
                  <a:gd name="connsiteX56" fmla="*/ 165458 w 4645476"/>
                  <a:gd name="connsiteY56" fmla="*/ 1517812 h 2143976"/>
                  <a:gd name="connsiteX57" fmla="*/ 161968 w 4645476"/>
                  <a:gd name="connsiteY57" fmla="*/ 1512735 h 2143976"/>
                  <a:gd name="connsiteX58" fmla="*/ 157081 w 4645476"/>
                  <a:gd name="connsiteY58" fmla="*/ 1505626 h 2143976"/>
                  <a:gd name="connsiteX59" fmla="*/ 142991 w 4645476"/>
                  <a:gd name="connsiteY59" fmla="*/ 1484175 h 2143976"/>
                  <a:gd name="connsiteX60" fmla="*/ 136645 w 4645476"/>
                  <a:gd name="connsiteY60" fmla="*/ 1474591 h 2143976"/>
                  <a:gd name="connsiteX61" fmla="*/ 124903 w 4645476"/>
                  <a:gd name="connsiteY61" fmla="*/ 1455551 h 2143976"/>
                  <a:gd name="connsiteX62" fmla="*/ 28687 w 4645476"/>
                  <a:gd name="connsiteY62" fmla="*/ 1235448 h 2143976"/>
                  <a:gd name="connsiteX63" fmla="*/ 10535 w 4645476"/>
                  <a:gd name="connsiteY63" fmla="*/ 1155924 h 2143976"/>
                  <a:gd name="connsiteX64" fmla="*/ 7743 w 4645476"/>
                  <a:gd name="connsiteY64" fmla="*/ 1138407 h 2143976"/>
                  <a:gd name="connsiteX65" fmla="*/ 6473 w 4645476"/>
                  <a:gd name="connsiteY65" fmla="*/ 1129585 h 2143976"/>
                  <a:gd name="connsiteX66" fmla="*/ 3364 w 4645476"/>
                  <a:gd name="connsiteY66" fmla="*/ 1103373 h 2143976"/>
                  <a:gd name="connsiteX67" fmla="*/ 0 w 4645476"/>
                  <a:gd name="connsiteY67" fmla="*/ 1042699 h 2143976"/>
                  <a:gd name="connsiteX68" fmla="*/ 0 w 4645476"/>
                  <a:gd name="connsiteY68" fmla="*/ 1025499 h 2143976"/>
                  <a:gd name="connsiteX69" fmla="*/ 507 w 4645476"/>
                  <a:gd name="connsiteY69" fmla="*/ 1008363 h 2143976"/>
                  <a:gd name="connsiteX70" fmla="*/ 1142 w 4645476"/>
                  <a:gd name="connsiteY70" fmla="*/ 995669 h 2143976"/>
                  <a:gd name="connsiteX71" fmla="*/ 1142 w 4645476"/>
                  <a:gd name="connsiteY71" fmla="*/ 991417 h 2143976"/>
                  <a:gd name="connsiteX72" fmla="*/ 1142 w 4645476"/>
                  <a:gd name="connsiteY72" fmla="*/ 987165 h 2143976"/>
                  <a:gd name="connsiteX73" fmla="*/ 2221 w 4645476"/>
                  <a:gd name="connsiteY73" fmla="*/ 974472 h 2143976"/>
                  <a:gd name="connsiteX74" fmla="*/ 3110 w 4645476"/>
                  <a:gd name="connsiteY74" fmla="*/ 966030 h 2143976"/>
                  <a:gd name="connsiteX75" fmla="*/ 3998 w 4645476"/>
                  <a:gd name="connsiteY75" fmla="*/ 957589 h 2143976"/>
                  <a:gd name="connsiteX76" fmla="*/ 81174 w 4645476"/>
                  <a:gd name="connsiteY76" fmla="*/ 719588 h 2143976"/>
                  <a:gd name="connsiteX77" fmla="*/ 471750 w 4645476"/>
                  <a:gd name="connsiteY77" fmla="*/ 342087 h 2143976"/>
                  <a:gd name="connsiteX78" fmla="*/ 1122413 w 4645476"/>
                  <a:gd name="connsiteY78" fmla="*/ 92725 h 2143976"/>
                  <a:gd name="connsiteX79" fmla="*/ 1974647 w 4645476"/>
                  <a:gd name="connsiteY79" fmla="*/ 0 h 2143976"/>
                  <a:gd name="connsiteX80" fmla="*/ 2002509 w 4645476"/>
                  <a:gd name="connsiteY80" fmla="*/ 0 h 2143976"/>
                  <a:gd name="connsiteX81" fmla="*/ 2030308 w 4645476"/>
                  <a:gd name="connsiteY81" fmla="*/ 0 h 2143976"/>
                  <a:gd name="connsiteX82" fmla="*/ 2053156 w 4645476"/>
                  <a:gd name="connsiteY82" fmla="*/ 0 h 2143976"/>
                  <a:gd name="connsiteX83" fmla="*/ 2068832 w 4645476"/>
                  <a:gd name="connsiteY83" fmla="*/ 0 h 2143976"/>
                  <a:gd name="connsiteX84" fmla="*/ 2088761 w 4645476"/>
                  <a:gd name="connsiteY84" fmla="*/ 381 h 2143976"/>
                  <a:gd name="connsiteX85" fmla="*/ 2113703 w 4645476"/>
                  <a:gd name="connsiteY85" fmla="*/ 1015 h 2143976"/>
                  <a:gd name="connsiteX86" fmla="*/ 2131156 w 4645476"/>
                  <a:gd name="connsiteY86" fmla="*/ 1523 h 2143976"/>
                  <a:gd name="connsiteX87" fmla="*/ 2143850 w 4645476"/>
                  <a:gd name="connsiteY87" fmla="*/ 1904 h 2143976"/>
                  <a:gd name="connsiteX88" fmla="*/ 2169236 w 4645476"/>
                  <a:gd name="connsiteY88" fmla="*/ 2856 h 2143976"/>
                  <a:gd name="connsiteX89" fmla="*/ 2193545 w 4645476"/>
                  <a:gd name="connsiteY89" fmla="*/ 3935 h 2143976"/>
                  <a:gd name="connsiteX90" fmla="*/ 2197543 w 4645476"/>
                  <a:gd name="connsiteY90" fmla="*/ 3935 h 2143976"/>
                  <a:gd name="connsiteX91" fmla="*/ 2216202 w 4645476"/>
                  <a:gd name="connsiteY91" fmla="*/ 4887 h 2143976"/>
                  <a:gd name="connsiteX92" fmla="*/ 2228451 w 4645476"/>
                  <a:gd name="connsiteY92" fmla="*/ 5458 h 2143976"/>
                  <a:gd name="connsiteX93" fmla="*/ 2253838 w 4645476"/>
                  <a:gd name="connsiteY93" fmla="*/ 6918 h 2143976"/>
                  <a:gd name="connsiteX94" fmla="*/ 2254790 w 4645476"/>
                  <a:gd name="connsiteY94" fmla="*/ 6918 h 2143976"/>
                  <a:gd name="connsiteX95" fmla="*/ 2273830 w 4645476"/>
                  <a:gd name="connsiteY95" fmla="*/ 8060 h 2143976"/>
                  <a:gd name="connsiteX96" fmla="*/ 2282525 w 4645476"/>
                  <a:gd name="connsiteY96" fmla="*/ 8632 h 2143976"/>
                  <a:gd name="connsiteX97" fmla="*/ 2305056 w 4645476"/>
                  <a:gd name="connsiteY97" fmla="*/ 10155 h 2143976"/>
                  <a:gd name="connsiteX98" fmla="*/ 2309435 w 4645476"/>
                  <a:gd name="connsiteY98" fmla="*/ 10155 h 2143976"/>
                  <a:gd name="connsiteX99" fmla="*/ 2328475 w 4645476"/>
                  <a:gd name="connsiteY99" fmla="*/ 11551 h 2143976"/>
                  <a:gd name="connsiteX100" fmla="*/ 2340026 w 4645476"/>
                  <a:gd name="connsiteY100" fmla="*/ 12439 h 2143976"/>
                  <a:gd name="connsiteX101" fmla="*/ 2356020 w 4645476"/>
                  <a:gd name="connsiteY101" fmla="*/ 13709 h 2143976"/>
                  <a:gd name="connsiteX102" fmla="*/ 2367761 w 4645476"/>
                  <a:gd name="connsiteY102" fmla="*/ 14661 h 2143976"/>
                  <a:gd name="connsiteX103" fmla="*/ 2385723 w 4645476"/>
                  <a:gd name="connsiteY103" fmla="*/ 16184 h 2143976"/>
                  <a:gd name="connsiteX104" fmla="*/ 2394164 w 4645476"/>
                  <a:gd name="connsiteY104" fmla="*/ 16882 h 2143976"/>
                  <a:gd name="connsiteX105" fmla="*/ 2415425 w 4645476"/>
                  <a:gd name="connsiteY105" fmla="*/ 18850 h 2143976"/>
                  <a:gd name="connsiteX106" fmla="*/ 2421772 w 4645476"/>
                  <a:gd name="connsiteY106" fmla="*/ 19484 h 2143976"/>
                  <a:gd name="connsiteX107" fmla="*/ 2444112 w 4645476"/>
                  <a:gd name="connsiteY107" fmla="*/ 21642 h 2143976"/>
                  <a:gd name="connsiteX108" fmla="*/ 2446206 w 4645476"/>
                  <a:gd name="connsiteY108" fmla="*/ 21642 h 2143976"/>
                  <a:gd name="connsiteX109" fmla="*/ 2460042 w 4645476"/>
                  <a:gd name="connsiteY109" fmla="*/ 23102 h 2143976"/>
                  <a:gd name="connsiteX110" fmla="*/ 2540963 w 4645476"/>
                  <a:gd name="connsiteY110" fmla="*/ 32178 h 2143976"/>
                  <a:gd name="connsiteX111" fmla="*/ 2610776 w 4645476"/>
                  <a:gd name="connsiteY111" fmla="*/ 41317 h 2143976"/>
                  <a:gd name="connsiteX112" fmla="*/ 2623470 w 4645476"/>
                  <a:gd name="connsiteY112" fmla="*/ 43031 h 2143976"/>
                  <a:gd name="connsiteX113" fmla="*/ 2656219 w 4645476"/>
                  <a:gd name="connsiteY113" fmla="*/ 47791 h 2143976"/>
                  <a:gd name="connsiteX114" fmla="*/ 2668912 w 4645476"/>
                  <a:gd name="connsiteY114" fmla="*/ 49695 h 2143976"/>
                  <a:gd name="connsiteX115" fmla="*/ 2733902 w 4645476"/>
                  <a:gd name="connsiteY115" fmla="*/ 59976 h 2143976"/>
                  <a:gd name="connsiteX116" fmla="*/ 2747167 w 4645476"/>
                  <a:gd name="connsiteY116" fmla="*/ 62198 h 2143976"/>
                  <a:gd name="connsiteX117" fmla="*/ 2754275 w 4645476"/>
                  <a:gd name="connsiteY117" fmla="*/ 63403 h 2143976"/>
                  <a:gd name="connsiteX118" fmla="*/ 2766334 w 4645476"/>
                  <a:gd name="connsiteY118" fmla="*/ 65498 h 2143976"/>
                  <a:gd name="connsiteX119" fmla="*/ 2801495 w 4645476"/>
                  <a:gd name="connsiteY119" fmla="*/ 71845 h 2143976"/>
                  <a:gd name="connsiteX120" fmla="*/ 2814886 w 4645476"/>
                  <a:gd name="connsiteY120" fmla="*/ 74320 h 2143976"/>
                  <a:gd name="connsiteX121" fmla="*/ 2828531 w 4645476"/>
                  <a:gd name="connsiteY121" fmla="*/ 76858 h 2143976"/>
                  <a:gd name="connsiteX122" fmla="*/ 2842049 w 4645476"/>
                  <a:gd name="connsiteY122" fmla="*/ 79461 h 2143976"/>
                  <a:gd name="connsiteX123" fmla="*/ 2855568 w 4645476"/>
                  <a:gd name="connsiteY123" fmla="*/ 82063 h 2143976"/>
                  <a:gd name="connsiteX124" fmla="*/ 2877718 w 4645476"/>
                  <a:gd name="connsiteY124" fmla="*/ 86379 h 2143976"/>
                  <a:gd name="connsiteX125" fmla="*/ 3299329 w 4645476"/>
                  <a:gd name="connsiteY125" fmla="*/ 193511 h 2143976"/>
                  <a:gd name="connsiteX126" fmla="*/ 3299329 w 4645476"/>
                  <a:gd name="connsiteY126" fmla="*/ 193511 h 2143976"/>
                  <a:gd name="connsiteX127" fmla="*/ 3579663 w 4645476"/>
                  <a:gd name="connsiteY127" fmla="*/ 293788 h 2143976"/>
                  <a:gd name="connsiteX128" fmla="*/ 3669024 w 4645476"/>
                  <a:gd name="connsiteY128" fmla="*/ 331869 h 2143976"/>
                  <a:gd name="connsiteX129" fmla="*/ 3692951 w 4645476"/>
                  <a:gd name="connsiteY129" fmla="*/ 342531 h 2143976"/>
                  <a:gd name="connsiteX130" fmla="*/ 3713958 w 4645476"/>
                  <a:gd name="connsiteY130" fmla="*/ 352178 h 2143976"/>
                  <a:gd name="connsiteX131" fmla="*/ 3724431 w 4645476"/>
                  <a:gd name="connsiteY131" fmla="*/ 357002 h 2143976"/>
                  <a:gd name="connsiteX132" fmla="*/ 3725065 w 4645476"/>
                  <a:gd name="connsiteY132" fmla="*/ 357319 h 2143976"/>
                  <a:gd name="connsiteX133" fmla="*/ 3736108 w 4645476"/>
                  <a:gd name="connsiteY133" fmla="*/ 362460 h 2143976"/>
                  <a:gd name="connsiteX134" fmla="*/ 3747089 w 4645476"/>
                  <a:gd name="connsiteY134" fmla="*/ 367664 h 2143976"/>
                  <a:gd name="connsiteX135" fmla="*/ 3768857 w 4645476"/>
                  <a:gd name="connsiteY135" fmla="*/ 378136 h 2143976"/>
                  <a:gd name="connsiteX136" fmla="*/ 3778504 w 4645476"/>
                  <a:gd name="connsiteY136" fmla="*/ 382833 h 2143976"/>
                  <a:gd name="connsiteX137" fmla="*/ 3790563 w 4645476"/>
                  <a:gd name="connsiteY137" fmla="*/ 388798 h 2143976"/>
                  <a:gd name="connsiteX138" fmla="*/ 3801099 w 4645476"/>
                  <a:gd name="connsiteY138" fmla="*/ 394066 h 2143976"/>
                  <a:gd name="connsiteX139" fmla="*/ 3811698 w 4645476"/>
                  <a:gd name="connsiteY139" fmla="*/ 399461 h 2143976"/>
                  <a:gd name="connsiteX140" fmla="*/ 3822297 w 4645476"/>
                  <a:gd name="connsiteY140" fmla="*/ 404792 h 2143976"/>
                  <a:gd name="connsiteX141" fmla="*/ 3831055 w 4645476"/>
                  <a:gd name="connsiteY141" fmla="*/ 409298 h 2143976"/>
                  <a:gd name="connsiteX142" fmla="*/ 3836323 w 4645476"/>
                  <a:gd name="connsiteY142" fmla="*/ 412027 h 2143976"/>
                  <a:gd name="connsiteX143" fmla="*/ 3874403 w 4645476"/>
                  <a:gd name="connsiteY143" fmla="*/ 432146 h 2143976"/>
                  <a:gd name="connsiteX144" fmla="*/ 3881765 w 4645476"/>
                  <a:gd name="connsiteY144" fmla="*/ 436145 h 2143976"/>
                  <a:gd name="connsiteX145" fmla="*/ 3914895 w 4645476"/>
                  <a:gd name="connsiteY145" fmla="*/ 454487 h 2143976"/>
                  <a:gd name="connsiteX146" fmla="*/ 3924860 w 4645476"/>
                  <a:gd name="connsiteY146" fmla="*/ 460135 h 2143976"/>
                  <a:gd name="connsiteX147" fmla="*/ 4065692 w 4645476"/>
                  <a:gd name="connsiteY147" fmla="*/ 547022 h 2143976"/>
                  <a:gd name="connsiteX148" fmla="*/ 4072039 w 4645476"/>
                  <a:gd name="connsiteY148" fmla="*/ 551337 h 2143976"/>
                  <a:gd name="connsiteX149" fmla="*/ 4078386 w 4645476"/>
                  <a:gd name="connsiteY149" fmla="*/ 555590 h 2143976"/>
                  <a:gd name="connsiteX150" fmla="*/ 4109612 w 4645476"/>
                  <a:gd name="connsiteY150" fmla="*/ 577168 h 2143976"/>
                  <a:gd name="connsiteX151" fmla="*/ 4113674 w 4645476"/>
                  <a:gd name="connsiteY151" fmla="*/ 580088 h 2143976"/>
                  <a:gd name="connsiteX152" fmla="*/ 4120020 w 4645476"/>
                  <a:gd name="connsiteY152" fmla="*/ 584657 h 2143976"/>
                  <a:gd name="connsiteX153" fmla="*/ 4121797 w 4645476"/>
                  <a:gd name="connsiteY153" fmla="*/ 585927 h 2143976"/>
                  <a:gd name="connsiteX154" fmla="*/ 4272595 w 4645476"/>
                  <a:gd name="connsiteY154" fmla="*/ 706514 h 2143976"/>
                  <a:gd name="connsiteX155" fmla="*/ 4484193 w 4645476"/>
                  <a:gd name="connsiteY155" fmla="*/ 943690 h 2143976"/>
                  <a:gd name="connsiteX156" fmla="*/ 4617474 w 4645476"/>
                  <a:gd name="connsiteY156" fmla="*/ 1221294 h 2143976"/>
                  <a:gd name="connsiteX157" fmla="*/ 4640893 w 4645476"/>
                  <a:gd name="connsiteY157" fmla="*/ 1498962 h 214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4645476" h="2143976">
                    <a:moveTo>
                      <a:pt x="4640893" y="1498962"/>
                    </a:moveTo>
                    <a:cubicBezTo>
                      <a:pt x="4640893" y="1500739"/>
                      <a:pt x="4640450" y="1502516"/>
                      <a:pt x="4640195" y="1504294"/>
                    </a:cubicBezTo>
                    <a:cubicBezTo>
                      <a:pt x="4629660" y="1585944"/>
                      <a:pt x="4603829" y="1664878"/>
                      <a:pt x="4564035" y="1736963"/>
                    </a:cubicBezTo>
                    <a:cubicBezTo>
                      <a:pt x="4486161" y="1879129"/>
                      <a:pt x="4354594" y="2006190"/>
                      <a:pt x="4173459" y="2114528"/>
                    </a:cubicBezTo>
                    <a:cubicBezTo>
                      <a:pt x="4156514" y="2124556"/>
                      <a:pt x="4139377" y="2134374"/>
                      <a:pt x="4121988" y="2143977"/>
                    </a:cubicBezTo>
                    <a:lnTo>
                      <a:pt x="4040179" y="1963477"/>
                    </a:lnTo>
                    <a:cubicBezTo>
                      <a:pt x="4055411" y="1955017"/>
                      <a:pt x="4070389" y="1946423"/>
                      <a:pt x="4085050" y="1937709"/>
                    </a:cubicBezTo>
                    <a:cubicBezTo>
                      <a:pt x="4254951" y="1836162"/>
                      <a:pt x="4376998" y="1719446"/>
                      <a:pt x="4447446" y="1590545"/>
                    </a:cubicBezTo>
                    <a:cubicBezTo>
                      <a:pt x="4472199" y="1546004"/>
                      <a:pt x="4490540" y="1498213"/>
                      <a:pt x="4502028" y="1448570"/>
                    </a:cubicBezTo>
                    <a:cubicBezTo>
                      <a:pt x="4519100" y="1373526"/>
                      <a:pt x="4516879" y="1295392"/>
                      <a:pt x="4495681" y="1221421"/>
                    </a:cubicBezTo>
                    <a:cubicBezTo>
                      <a:pt x="4460774" y="1098169"/>
                      <a:pt x="4374523" y="974281"/>
                      <a:pt x="4239147" y="853313"/>
                    </a:cubicBezTo>
                    <a:cubicBezTo>
                      <a:pt x="4095839" y="725110"/>
                      <a:pt x="3908041" y="609219"/>
                      <a:pt x="3681083" y="508878"/>
                    </a:cubicBezTo>
                    <a:cubicBezTo>
                      <a:pt x="3639004" y="490263"/>
                      <a:pt x="3596101" y="472429"/>
                      <a:pt x="3552308" y="455375"/>
                    </a:cubicBezTo>
                    <a:cubicBezTo>
                      <a:pt x="3450761" y="415582"/>
                      <a:pt x="3344200" y="379913"/>
                      <a:pt x="3234973" y="348560"/>
                    </a:cubicBezTo>
                    <a:cubicBezTo>
                      <a:pt x="3140725" y="321606"/>
                      <a:pt x="3044192" y="297869"/>
                      <a:pt x="2945374" y="277351"/>
                    </a:cubicBezTo>
                    <a:cubicBezTo>
                      <a:pt x="2841733" y="255835"/>
                      <a:pt x="2735933" y="238001"/>
                      <a:pt x="2628737" y="223911"/>
                    </a:cubicBezTo>
                    <a:cubicBezTo>
                      <a:pt x="2465120" y="202466"/>
                      <a:pt x="2300423" y="190007"/>
                      <a:pt x="2135409" y="186593"/>
                    </a:cubicBezTo>
                    <a:cubicBezTo>
                      <a:pt x="2099867" y="185831"/>
                      <a:pt x="2064262" y="185514"/>
                      <a:pt x="2028658" y="185641"/>
                    </a:cubicBezTo>
                    <a:cubicBezTo>
                      <a:pt x="1528728" y="187101"/>
                      <a:pt x="1078304" y="272083"/>
                      <a:pt x="735899" y="427259"/>
                    </a:cubicBezTo>
                    <a:cubicBezTo>
                      <a:pt x="675796" y="454150"/>
                      <a:pt x="617216" y="484386"/>
                      <a:pt x="560476" y="517827"/>
                    </a:cubicBezTo>
                    <a:cubicBezTo>
                      <a:pt x="390575" y="619374"/>
                      <a:pt x="268528" y="736153"/>
                      <a:pt x="198144" y="865054"/>
                    </a:cubicBezTo>
                    <a:cubicBezTo>
                      <a:pt x="131440" y="986784"/>
                      <a:pt x="115637" y="1110926"/>
                      <a:pt x="150226" y="1234178"/>
                    </a:cubicBezTo>
                    <a:cubicBezTo>
                      <a:pt x="184816" y="1357431"/>
                      <a:pt x="271385" y="1481255"/>
                      <a:pt x="406696" y="1602286"/>
                    </a:cubicBezTo>
                    <a:cubicBezTo>
                      <a:pt x="472765" y="1660841"/>
                      <a:pt x="543277" y="1714166"/>
                      <a:pt x="617596" y="1761779"/>
                    </a:cubicBezTo>
                    <a:lnTo>
                      <a:pt x="724539" y="1997686"/>
                    </a:lnTo>
                    <a:cubicBezTo>
                      <a:pt x="658406" y="1960418"/>
                      <a:pt x="594178" y="1919812"/>
                      <a:pt x="532170" y="1876019"/>
                    </a:cubicBezTo>
                    <a:lnTo>
                      <a:pt x="532170" y="1876019"/>
                    </a:lnTo>
                    <a:lnTo>
                      <a:pt x="531789" y="1876019"/>
                    </a:lnTo>
                    <a:lnTo>
                      <a:pt x="529758" y="1874560"/>
                    </a:lnTo>
                    <a:lnTo>
                      <a:pt x="527728" y="1873100"/>
                    </a:lnTo>
                    <a:lnTo>
                      <a:pt x="521825" y="1868911"/>
                    </a:lnTo>
                    <a:lnTo>
                      <a:pt x="519794" y="1867451"/>
                    </a:lnTo>
                    <a:lnTo>
                      <a:pt x="511226" y="1861105"/>
                    </a:lnTo>
                    <a:lnTo>
                      <a:pt x="502531" y="1854758"/>
                    </a:lnTo>
                    <a:lnTo>
                      <a:pt x="496565" y="1850315"/>
                    </a:lnTo>
                    <a:lnTo>
                      <a:pt x="495550" y="1849554"/>
                    </a:lnTo>
                    <a:lnTo>
                      <a:pt x="490346" y="1845682"/>
                    </a:lnTo>
                    <a:lnTo>
                      <a:pt x="480064" y="1837876"/>
                    </a:lnTo>
                    <a:lnTo>
                      <a:pt x="469846" y="1830069"/>
                    </a:lnTo>
                    <a:lnTo>
                      <a:pt x="461722" y="1823723"/>
                    </a:lnTo>
                    <a:cubicBezTo>
                      <a:pt x="457724" y="1820613"/>
                      <a:pt x="453725" y="1817376"/>
                      <a:pt x="449790" y="1814330"/>
                    </a:cubicBezTo>
                    <a:lnTo>
                      <a:pt x="441349" y="1807602"/>
                    </a:lnTo>
                    <a:lnTo>
                      <a:pt x="439191" y="1805825"/>
                    </a:lnTo>
                    <a:lnTo>
                      <a:pt x="430052" y="1798399"/>
                    </a:lnTo>
                    <a:lnTo>
                      <a:pt x="421357" y="1791291"/>
                    </a:lnTo>
                    <a:lnTo>
                      <a:pt x="416914" y="1787547"/>
                    </a:lnTo>
                    <a:lnTo>
                      <a:pt x="409933" y="1781708"/>
                    </a:lnTo>
                    <a:lnTo>
                      <a:pt x="401238" y="1774345"/>
                    </a:lnTo>
                    <a:lnTo>
                      <a:pt x="392225" y="1766539"/>
                    </a:lnTo>
                    <a:cubicBezTo>
                      <a:pt x="385879" y="1761017"/>
                      <a:pt x="379532" y="1755496"/>
                      <a:pt x="373185" y="1749911"/>
                    </a:cubicBezTo>
                    <a:cubicBezTo>
                      <a:pt x="307878" y="1691953"/>
                      <a:pt x="248156" y="1627946"/>
                      <a:pt x="194907" y="1558748"/>
                    </a:cubicBezTo>
                    <a:cubicBezTo>
                      <a:pt x="191035" y="1553671"/>
                      <a:pt x="187227" y="1548594"/>
                      <a:pt x="183483" y="1543453"/>
                    </a:cubicBezTo>
                    <a:cubicBezTo>
                      <a:pt x="179738" y="1538312"/>
                      <a:pt x="175994" y="1533234"/>
                      <a:pt x="172376" y="1528157"/>
                    </a:cubicBezTo>
                    <a:lnTo>
                      <a:pt x="168758" y="1523016"/>
                    </a:lnTo>
                    <a:lnTo>
                      <a:pt x="166981" y="1520478"/>
                    </a:lnTo>
                    <a:lnTo>
                      <a:pt x="165458" y="1518256"/>
                    </a:lnTo>
                    <a:lnTo>
                      <a:pt x="165458" y="1517812"/>
                    </a:lnTo>
                    <a:lnTo>
                      <a:pt x="161968" y="1512735"/>
                    </a:lnTo>
                    <a:lnTo>
                      <a:pt x="157081" y="1505626"/>
                    </a:lnTo>
                    <a:cubicBezTo>
                      <a:pt x="152257" y="1498518"/>
                      <a:pt x="147561" y="1491346"/>
                      <a:pt x="142991" y="1484175"/>
                    </a:cubicBezTo>
                    <a:cubicBezTo>
                      <a:pt x="140896" y="1481001"/>
                      <a:pt x="138929" y="1477828"/>
                      <a:pt x="136645" y="1474591"/>
                    </a:cubicBezTo>
                    <a:cubicBezTo>
                      <a:pt x="132646" y="1468244"/>
                      <a:pt x="128711" y="1461898"/>
                      <a:pt x="124903" y="1455551"/>
                    </a:cubicBezTo>
                    <a:cubicBezTo>
                      <a:pt x="83332" y="1386715"/>
                      <a:pt x="50964" y="1312712"/>
                      <a:pt x="28687" y="1235448"/>
                    </a:cubicBezTo>
                    <a:cubicBezTo>
                      <a:pt x="21261" y="1209274"/>
                      <a:pt x="15168" y="1182732"/>
                      <a:pt x="10535" y="1155924"/>
                    </a:cubicBezTo>
                    <a:cubicBezTo>
                      <a:pt x="9520" y="1150085"/>
                      <a:pt x="8568" y="1144246"/>
                      <a:pt x="7743" y="1138407"/>
                    </a:cubicBezTo>
                    <a:cubicBezTo>
                      <a:pt x="7298" y="1135424"/>
                      <a:pt x="6854" y="1132504"/>
                      <a:pt x="6473" y="1129585"/>
                    </a:cubicBezTo>
                    <a:cubicBezTo>
                      <a:pt x="5267" y="1120826"/>
                      <a:pt x="4252" y="1112131"/>
                      <a:pt x="3364" y="1103373"/>
                    </a:cubicBezTo>
                    <a:cubicBezTo>
                      <a:pt x="1333" y="1083063"/>
                      <a:pt x="190" y="1062836"/>
                      <a:pt x="0" y="1042699"/>
                    </a:cubicBezTo>
                    <a:cubicBezTo>
                      <a:pt x="0" y="1036986"/>
                      <a:pt x="0" y="1031211"/>
                      <a:pt x="0" y="1025499"/>
                    </a:cubicBezTo>
                    <a:cubicBezTo>
                      <a:pt x="0" y="1019787"/>
                      <a:pt x="0" y="1014075"/>
                      <a:pt x="507" y="1008363"/>
                    </a:cubicBezTo>
                    <a:cubicBezTo>
                      <a:pt x="507" y="1004111"/>
                      <a:pt x="888" y="999858"/>
                      <a:pt x="1142" y="995669"/>
                    </a:cubicBezTo>
                    <a:cubicBezTo>
                      <a:pt x="1142" y="994210"/>
                      <a:pt x="1142" y="992813"/>
                      <a:pt x="1142" y="991417"/>
                    </a:cubicBezTo>
                    <a:cubicBezTo>
                      <a:pt x="1142" y="990021"/>
                      <a:pt x="1142" y="988561"/>
                      <a:pt x="1142" y="987165"/>
                    </a:cubicBezTo>
                    <a:cubicBezTo>
                      <a:pt x="1142" y="982913"/>
                      <a:pt x="1840" y="978660"/>
                      <a:pt x="2221" y="974472"/>
                    </a:cubicBezTo>
                    <a:cubicBezTo>
                      <a:pt x="2221" y="971679"/>
                      <a:pt x="2793" y="968886"/>
                      <a:pt x="3110" y="966030"/>
                    </a:cubicBezTo>
                    <a:cubicBezTo>
                      <a:pt x="3427" y="963174"/>
                      <a:pt x="3681" y="960382"/>
                      <a:pt x="3998" y="957589"/>
                    </a:cubicBezTo>
                    <a:cubicBezTo>
                      <a:pt x="14217" y="874035"/>
                      <a:pt x="40428" y="793229"/>
                      <a:pt x="81174" y="719588"/>
                    </a:cubicBezTo>
                    <a:cubicBezTo>
                      <a:pt x="159048" y="577422"/>
                      <a:pt x="290615" y="450361"/>
                      <a:pt x="471750" y="342087"/>
                    </a:cubicBezTo>
                    <a:cubicBezTo>
                      <a:pt x="650346" y="235399"/>
                      <a:pt x="869243" y="151686"/>
                      <a:pt x="1122413" y="92725"/>
                    </a:cubicBezTo>
                    <a:cubicBezTo>
                      <a:pt x="1383643" y="32114"/>
                      <a:pt x="1670386" y="889"/>
                      <a:pt x="1974647" y="0"/>
                    </a:cubicBezTo>
                    <a:lnTo>
                      <a:pt x="2002509" y="0"/>
                    </a:lnTo>
                    <a:lnTo>
                      <a:pt x="2030308" y="0"/>
                    </a:lnTo>
                    <a:lnTo>
                      <a:pt x="2053156" y="0"/>
                    </a:lnTo>
                    <a:lnTo>
                      <a:pt x="2068832" y="0"/>
                    </a:lnTo>
                    <a:lnTo>
                      <a:pt x="2088761" y="381"/>
                    </a:lnTo>
                    <a:lnTo>
                      <a:pt x="2113703" y="1015"/>
                    </a:lnTo>
                    <a:lnTo>
                      <a:pt x="2131156" y="1523"/>
                    </a:lnTo>
                    <a:lnTo>
                      <a:pt x="2143850" y="1904"/>
                    </a:lnTo>
                    <a:lnTo>
                      <a:pt x="2169236" y="2856"/>
                    </a:lnTo>
                    <a:lnTo>
                      <a:pt x="2193545" y="3935"/>
                    </a:lnTo>
                    <a:lnTo>
                      <a:pt x="2197543" y="3935"/>
                    </a:lnTo>
                    <a:lnTo>
                      <a:pt x="2216202" y="4887"/>
                    </a:lnTo>
                    <a:lnTo>
                      <a:pt x="2228451" y="5458"/>
                    </a:lnTo>
                    <a:lnTo>
                      <a:pt x="2253838" y="6918"/>
                    </a:lnTo>
                    <a:lnTo>
                      <a:pt x="2254790" y="6918"/>
                    </a:lnTo>
                    <a:lnTo>
                      <a:pt x="2273830" y="8060"/>
                    </a:lnTo>
                    <a:lnTo>
                      <a:pt x="2282525" y="8632"/>
                    </a:lnTo>
                    <a:cubicBezTo>
                      <a:pt x="2290014" y="9076"/>
                      <a:pt x="2297567" y="9583"/>
                      <a:pt x="2305056" y="10155"/>
                    </a:cubicBezTo>
                    <a:lnTo>
                      <a:pt x="2309435" y="10155"/>
                    </a:lnTo>
                    <a:lnTo>
                      <a:pt x="2328475" y="11551"/>
                    </a:lnTo>
                    <a:cubicBezTo>
                      <a:pt x="2332283" y="11551"/>
                      <a:pt x="2336155" y="12059"/>
                      <a:pt x="2340026" y="12439"/>
                    </a:cubicBezTo>
                    <a:lnTo>
                      <a:pt x="2356020" y="13709"/>
                    </a:lnTo>
                    <a:cubicBezTo>
                      <a:pt x="2359955" y="13709"/>
                      <a:pt x="2363826" y="14280"/>
                      <a:pt x="2367761" y="14661"/>
                    </a:cubicBezTo>
                    <a:lnTo>
                      <a:pt x="2385723" y="16184"/>
                    </a:lnTo>
                    <a:lnTo>
                      <a:pt x="2394164" y="16882"/>
                    </a:lnTo>
                    <a:lnTo>
                      <a:pt x="2415425" y="18850"/>
                    </a:lnTo>
                    <a:lnTo>
                      <a:pt x="2421772" y="19484"/>
                    </a:lnTo>
                    <a:lnTo>
                      <a:pt x="2444112" y="21642"/>
                    </a:lnTo>
                    <a:lnTo>
                      <a:pt x="2446206" y="21642"/>
                    </a:lnTo>
                    <a:lnTo>
                      <a:pt x="2460042" y="23102"/>
                    </a:lnTo>
                    <a:cubicBezTo>
                      <a:pt x="2487016" y="25895"/>
                      <a:pt x="2514053" y="28877"/>
                      <a:pt x="2540963" y="32178"/>
                    </a:cubicBezTo>
                    <a:cubicBezTo>
                      <a:pt x="2564382" y="35015"/>
                      <a:pt x="2587674" y="38061"/>
                      <a:pt x="2610776" y="41317"/>
                    </a:cubicBezTo>
                    <a:lnTo>
                      <a:pt x="2623470" y="43031"/>
                    </a:lnTo>
                    <a:lnTo>
                      <a:pt x="2656219" y="47791"/>
                    </a:lnTo>
                    <a:lnTo>
                      <a:pt x="2668912" y="49695"/>
                    </a:lnTo>
                    <a:cubicBezTo>
                      <a:pt x="2690617" y="52950"/>
                      <a:pt x="2712260" y="56378"/>
                      <a:pt x="2733902" y="59976"/>
                    </a:cubicBezTo>
                    <a:lnTo>
                      <a:pt x="2747167" y="62198"/>
                    </a:lnTo>
                    <a:lnTo>
                      <a:pt x="2754275" y="63403"/>
                    </a:lnTo>
                    <a:lnTo>
                      <a:pt x="2766334" y="65498"/>
                    </a:lnTo>
                    <a:lnTo>
                      <a:pt x="2801495" y="71845"/>
                    </a:lnTo>
                    <a:lnTo>
                      <a:pt x="2814886" y="74320"/>
                    </a:lnTo>
                    <a:lnTo>
                      <a:pt x="2828531" y="76858"/>
                    </a:lnTo>
                    <a:lnTo>
                      <a:pt x="2842049" y="79461"/>
                    </a:lnTo>
                    <a:lnTo>
                      <a:pt x="2855568" y="82063"/>
                    </a:lnTo>
                    <a:lnTo>
                      <a:pt x="2877718" y="86379"/>
                    </a:lnTo>
                    <a:cubicBezTo>
                      <a:pt x="3020011" y="114659"/>
                      <a:pt x="3160781" y="150417"/>
                      <a:pt x="3299329" y="193511"/>
                    </a:cubicBezTo>
                    <a:lnTo>
                      <a:pt x="3299329" y="193511"/>
                    </a:lnTo>
                    <a:cubicBezTo>
                      <a:pt x="3396116" y="223721"/>
                      <a:pt x="3489603" y="257149"/>
                      <a:pt x="3579663" y="293788"/>
                    </a:cubicBezTo>
                    <a:cubicBezTo>
                      <a:pt x="3609873" y="306057"/>
                      <a:pt x="3639639" y="318750"/>
                      <a:pt x="3669024" y="331869"/>
                    </a:cubicBezTo>
                    <a:lnTo>
                      <a:pt x="3692951" y="342531"/>
                    </a:lnTo>
                    <a:lnTo>
                      <a:pt x="3713958" y="352178"/>
                    </a:lnTo>
                    <a:lnTo>
                      <a:pt x="3724431" y="357002"/>
                    </a:lnTo>
                    <a:lnTo>
                      <a:pt x="3725065" y="357319"/>
                    </a:lnTo>
                    <a:lnTo>
                      <a:pt x="3736108" y="362460"/>
                    </a:lnTo>
                    <a:lnTo>
                      <a:pt x="3747089" y="367664"/>
                    </a:lnTo>
                    <a:lnTo>
                      <a:pt x="3768857" y="378136"/>
                    </a:lnTo>
                    <a:lnTo>
                      <a:pt x="3778504" y="382833"/>
                    </a:lnTo>
                    <a:lnTo>
                      <a:pt x="3790563" y="388798"/>
                    </a:lnTo>
                    <a:lnTo>
                      <a:pt x="3801099" y="394066"/>
                    </a:lnTo>
                    <a:cubicBezTo>
                      <a:pt x="3804653" y="395843"/>
                      <a:pt x="3808207" y="397620"/>
                      <a:pt x="3811698" y="399461"/>
                    </a:cubicBezTo>
                    <a:lnTo>
                      <a:pt x="3822297" y="404792"/>
                    </a:lnTo>
                    <a:lnTo>
                      <a:pt x="3831055" y="409298"/>
                    </a:lnTo>
                    <a:lnTo>
                      <a:pt x="3836323" y="412027"/>
                    </a:lnTo>
                    <a:cubicBezTo>
                      <a:pt x="3849016" y="418374"/>
                      <a:pt x="3861710" y="425355"/>
                      <a:pt x="3874403" y="432146"/>
                    </a:cubicBezTo>
                    <a:lnTo>
                      <a:pt x="3881765" y="436145"/>
                    </a:lnTo>
                    <a:cubicBezTo>
                      <a:pt x="3892936" y="442174"/>
                      <a:pt x="3903979" y="448330"/>
                      <a:pt x="3914895" y="454487"/>
                    </a:cubicBezTo>
                    <a:cubicBezTo>
                      <a:pt x="3918259" y="456327"/>
                      <a:pt x="3921242" y="458231"/>
                      <a:pt x="3924860" y="460135"/>
                    </a:cubicBezTo>
                    <a:cubicBezTo>
                      <a:pt x="3974047" y="488188"/>
                      <a:pt x="4021011" y="517148"/>
                      <a:pt x="4065692" y="547022"/>
                    </a:cubicBezTo>
                    <a:lnTo>
                      <a:pt x="4072039" y="551337"/>
                    </a:lnTo>
                    <a:lnTo>
                      <a:pt x="4078386" y="555590"/>
                    </a:lnTo>
                    <a:cubicBezTo>
                      <a:pt x="4088922" y="562698"/>
                      <a:pt x="4099330" y="569933"/>
                      <a:pt x="4109612" y="577168"/>
                    </a:cubicBezTo>
                    <a:lnTo>
                      <a:pt x="4113674" y="580088"/>
                    </a:lnTo>
                    <a:cubicBezTo>
                      <a:pt x="4115831" y="581611"/>
                      <a:pt x="4117926" y="583071"/>
                      <a:pt x="4120020" y="584657"/>
                    </a:cubicBezTo>
                    <a:cubicBezTo>
                      <a:pt x="4120655" y="585045"/>
                      <a:pt x="4121226" y="585470"/>
                      <a:pt x="4121797" y="585927"/>
                    </a:cubicBezTo>
                    <a:cubicBezTo>
                      <a:pt x="4174221" y="623385"/>
                      <a:pt x="4224550" y="663636"/>
                      <a:pt x="4272595" y="706514"/>
                    </a:cubicBezTo>
                    <a:cubicBezTo>
                      <a:pt x="4352309" y="776899"/>
                      <a:pt x="4423329" y="856518"/>
                      <a:pt x="4484193" y="943690"/>
                    </a:cubicBezTo>
                    <a:cubicBezTo>
                      <a:pt x="4543472" y="1028342"/>
                      <a:pt x="4588470" y="1122115"/>
                      <a:pt x="4617474" y="1221294"/>
                    </a:cubicBezTo>
                    <a:cubicBezTo>
                      <a:pt x="4643559" y="1311386"/>
                      <a:pt x="4651556" y="1405768"/>
                      <a:pt x="4640893" y="1498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D1DE533-1C40-4463-DE0C-45B0B0301B01}"/>
                  </a:ext>
                </a:extLst>
              </p:cNvPr>
              <p:cNvSpPr/>
              <p:nvPr/>
            </p:nvSpPr>
            <p:spPr>
              <a:xfrm>
                <a:off x="6556445" y="1357375"/>
                <a:ext cx="4380234" cy="1175915"/>
              </a:xfrm>
              <a:custGeom>
                <a:avLst/>
                <a:gdLst>
                  <a:gd name="connsiteX0" fmla="*/ 4380052 w 4380234"/>
                  <a:gd name="connsiteY0" fmla="*/ 1175916 h 1175915"/>
                  <a:gd name="connsiteX1" fmla="*/ 4362408 w 4380234"/>
                  <a:gd name="connsiteY1" fmla="*/ 1062310 h 1175915"/>
                  <a:gd name="connsiteX2" fmla="*/ 4105874 w 4380234"/>
                  <a:gd name="connsiteY2" fmla="*/ 694202 h 1175915"/>
                  <a:gd name="connsiteX3" fmla="*/ 3547810 w 4380234"/>
                  <a:gd name="connsiteY3" fmla="*/ 349766 h 1175915"/>
                  <a:gd name="connsiteX4" fmla="*/ 3419035 w 4380234"/>
                  <a:gd name="connsiteY4" fmla="*/ 296200 h 1175915"/>
                  <a:gd name="connsiteX5" fmla="*/ 3101700 w 4380234"/>
                  <a:gd name="connsiteY5" fmla="*/ 189385 h 1175915"/>
                  <a:gd name="connsiteX6" fmla="*/ 2812101 w 4380234"/>
                  <a:gd name="connsiteY6" fmla="*/ 118176 h 1175915"/>
                  <a:gd name="connsiteX7" fmla="*/ 2495464 w 4380234"/>
                  <a:gd name="connsiteY7" fmla="*/ 64736 h 1175915"/>
                  <a:gd name="connsiteX8" fmla="*/ 2002135 w 4380234"/>
                  <a:gd name="connsiteY8" fmla="*/ 27418 h 1175915"/>
                  <a:gd name="connsiteX9" fmla="*/ 1895384 w 4380234"/>
                  <a:gd name="connsiteY9" fmla="*/ 26466 h 1175915"/>
                  <a:gd name="connsiteX10" fmla="*/ 602626 w 4380234"/>
                  <a:gd name="connsiteY10" fmla="*/ 268148 h 1175915"/>
                  <a:gd name="connsiteX11" fmla="*/ 428155 w 4380234"/>
                  <a:gd name="connsiteY11" fmla="*/ 358906 h 1175915"/>
                  <a:gd name="connsiteX12" fmla="*/ 65823 w 4380234"/>
                  <a:gd name="connsiteY12" fmla="*/ 706133 h 1175915"/>
                  <a:gd name="connsiteX13" fmla="*/ 197 w 4380234"/>
                  <a:gd name="connsiteY13" fmla="*/ 935249 h 1175915"/>
                  <a:gd name="connsiteX14" fmla="*/ 65823 w 4380234"/>
                  <a:gd name="connsiteY14" fmla="*/ 679795 h 1175915"/>
                  <a:gd name="connsiteX15" fmla="*/ 428155 w 4380234"/>
                  <a:gd name="connsiteY15" fmla="*/ 332630 h 1175915"/>
                  <a:gd name="connsiteX16" fmla="*/ 602626 w 4380234"/>
                  <a:gd name="connsiteY16" fmla="*/ 241682 h 1175915"/>
                  <a:gd name="connsiteX17" fmla="*/ 1895384 w 4380234"/>
                  <a:gd name="connsiteY17" fmla="*/ 0 h 1175915"/>
                  <a:gd name="connsiteX18" fmla="*/ 2002135 w 4380234"/>
                  <a:gd name="connsiteY18" fmla="*/ 1015 h 1175915"/>
                  <a:gd name="connsiteX19" fmla="*/ 2495464 w 4380234"/>
                  <a:gd name="connsiteY19" fmla="*/ 38271 h 1175915"/>
                  <a:gd name="connsiteX20" fmla="*/ 2812101 w 4380234"/>
                  <a:gd name="connsiteY20" fmla="*/ 91710 h 1175915"/>
                  <a:gd name="connsiteX21" fmla="*/ 3101700 w 4380234"/>
                  <a:gd name="connsiteY21" fmla="*/ 162920 h 1175915"/>
                  <a:gd name="connsiteX22" fmla="*/ 3419035 w 4380234"/>
                  <a:gd name="connsiteY22" fmla="*/ 269735 h 1175915"/>
                  <a:gd name="connsiteX23" fmla="*/ 3547810 w 4380234"/>
                  <a:gd name="connsiteY23" fmla="*/ 323301 h 1175915"/>
                  <a:gd name="connsiteX24" fmla="*/ 4105874 w 4380234"/>
                  <a:gd name="connsiteY24" fmla="*/ 667736 h 1175915"/>
                  <a:gd name="connsiteX25" fmla="*/ 4362408 w 4380234"/>
                  <a:gd name="connsiteY25" fmla="*/ 1035844 h 1175915"/>
                  <a:gd name="connsiteX26" fmla="*/ 4380052 w 4380234"/>
                  <a:gd name="connsiteY26" fmla="*/ 1175916 h 117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80234" h="1175915">
                    <a:moveTo>
                      <a:pt x="4380052" y="1175916"/>
                    </a:moveTo>
                    <a:cubicBezTo>
                      <a:pt x="4378846" y="1137467"/>
                      <a:pt x="4372944" y="1099305"/>
                      <a:pt x="4362408" y="1062310"/>
                    </a:cubicBezTo>
                    <a:cubicBezTo>
                      <a:pt x="4327501" y="939057"/>
                      <a:pt x="4241250" y="815169"/>
                      <a:pt x="4105874" y="694202"/>
                    </a:cubicBezTo>
                    <a:cubicBezTo>
                      <a:pt x="3962566" y="565935"/>
                      <a:pt x="3774768" y="450044"/>
                      <a:pt x="3547810" y="349766"/>
                    </a:cubicBezTo>
                    <a:cubicBezTo>
                      <a:pt x="3505731" y="331107"/>
                      <a:pt x="3462827" y="313254"/>
                      <a:pt x="3419035" y="296200"/>
                    </a:cubicBezTo>
                    <a:cubicBezTo>
                      <a:pt x="3317488" y="256407"/>
                      <a:pt x="3210927" y="220738"/>
                      <a:pt x="3101700" y="189385"/>
                    </a:cubicBezTo>
                    <a:cubicBezTo>
                      <a:pt x="3007452" y="162431"/>
                      <a:pt x="2910918" y="138694"/>
                      <a:pt x="2812101" y="118176"/>
                    </a:cubicBezTo>
                    <a:cubicBezTo>
                      <a:pt x="2708459" y="96660"/>
                      <a:pt x="2602660" y="78826"/>
                      <a:pt x="2495464" y="64736"/>
                    </a:cubicBezTo>
                    <a:cubicBezTo>
                      <a:pt x="2331846" y="43323"/>
                      <a:pt x="2167150" y="30864"/>
                      <a:pt x="2002135" y="27418"/>
                    </a:cubicBezTo>
                    <a:cubicBezTo>
                      <a:pt x="1966594" y="26656"/>
                      <a:pt x="1930989" y="26402"/>
                      <a:pt x="1895384" y="26466"/>
                    </a:cubicBezTo>
                    <a:cubicBezTo>
                      <a:pt x="1395455" y="27989"/>
                      <a:pt x="945030" y="112908"/>
                      <a:pt x="602626" y="268148"/>
                    </a:cubicBezTo>
                    <a:cubicBezTo>
                      <a:pt x="542840" y="295109"/>
                      <a:pt x="484577" y="325408"/>
                      <a:pt x="428155" y="358906"/>
                    </a:cubicBezTo>
                    <a:cubicBezTo>
                      <a:pt x="258254" y="460453"/>
                      <a:pt x="136207" y="577232"/>
                      <a:pt x="65823" y="706133"/>
                    </a:cubicBezTo>
                    <a:cubicBezTo>
                      <a:pt x="24315" y="781849"/>
                      <a:pt x="2356" y="858454"/>
                      <a:pt x="197" y="935249"/>
                    </a:cubicBezTo>
                    <a:cubicBezTo>
                      <a:pt x="-2341" y="849696"/>
                      <a:pt x="19619" y="763888"/>
                      <a:pt x="65823" y="679795"/>
                    </a:cubicBezTo>
                    <a:cubicBezTo>
                      <a:pt x="136334" y="550893"/>
                      <a:pt x="258254" y="434114"/>
                      <a:pt x="428155" y="332630"/>
                    </a:cubicBezTo>
                    <a:cubicBezTo>
                      <a:pt x="484577" y="299044"/>
                      <a:pt x="542776" y="268681"/>
                      <a:pt x="602626" y="241682"/>
                    </a:cubicBezTo>
                    <a:cubicBezTo>
                      <a:pt x="945347" y="86442"/>
                      <a:pt x="1395455" y="1523"/>
                      <a:pt x="1895384" y="0"/>
                    </a:cubicBezTo>
                    <a:cubicBezTo>
                      <a:pt x="1930989" y="0"/>
                      <a:pt x="1966531" y="336"/>
                      <a:pt x="2002135" y="1015"/>
                    </a:cubicBezTo>
                    <a:cubicBezTo>
                      <a:pt x="2167150" y="4411"/>
                      <a:pt x="2331846" y="16844"/>
                      <a:pt x="2495464" y="38271"/>
                    </a:cubicBezTo>
                    <a:cubicBezTo>
                      <a:pt x="2602660" y="52360"/>
                      <a:pt x="2708459" y="70004"/>
                      <a:pt x="2812101" y="91710"/>
                    </a:cubicBezTo>
                    <a:cubicBezTo>
                      <a:pt x="2910729" y="112146"/>
                      <a:pt x="3007262" y="135883"/>
                      <a:pt x="3101700" y="162920"/>
                    </a:cubicBezTo>
                    <a:cubicBezTo>
                      <a:pt x="3211244" y="194272"/>
                      <a:pt x="3317488" y="229941"/>
                      <a:pt x="3419035" y="269735"/>
                    </a:cubicBezTo>
                    <a:cubicBezTo>
                      <a:pt x="3462764" y="286661"/>
                      <a:pt x="3505731" y="304514"/>
                      <a:pt x="3547810" y="323301"/>
                    </a:cubicBezTo>
                    <a:cubicBezTo>
                      <a:pt x="3774768" y="423578"/>
                      <a:pt x="3962566" y="539469"/>
                      <a:pt x="4105874" y="667736"/>
                    </a:cubicBezTo>
                    <a:cubicBezTo>
                      <a:pt x="4241250" y="788894"/>
                      <a:pt x="4327501" y="912782"/>
                      <a:pt x="4362408" y="1035844"/>
                    </a:cubicBezTo>
                    <a:cubicBezTo>
                      <a:pt x="4375418" y="1081356"/>
                      <a:pt x="4381385" y="1128595"/>
                      <a:pt x="4380052" y="1175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372104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921C7CB4-AC96-7B9A-55C5-E462F6259A2A}"/>
                  </a:ext>
                </a:extLst>
              </p:cNvPr>
              <p:cNvSpPr/>
              <p:nvPr/>
            </p:nvSpPr>
            <p:spPr>
              <a:xfrm>
                <a:off x="6552042" y="1352044"/>
                <a:ext cx="4389093" cy="1786404"/>
              </a:xfrm>
              <a:custGeom>
                <a:avLst/>
                <a:gdLst>
                  <a:gd name="connsiteX0" fmla="*/ 3913656 w 4389093"/>
                  <a:gd name="connsiteY0" fmla="*/ 1786404 h 1786404"/>
                  <a:gd name="connsiteX1" fmla="*/ 3909531 w 4389093"/>
                  <a:gd name="connsiteY1" fmla="*/ 1778978 h 1786404"/>
                  <a:gd name="connsiteX2" fmla="*/ 3954275 w 4389093"/>
                  <a:gd name="connsiteY2" fmla="*/ 1753274 h 1786404"/>
                  <a:gd name="connsiteX3" fmla="*/ 4315085 w 4389093"/>
                  <a:gd name="connsiteY3" fmla="*/ 1407697 h 1786404"/>
                  <a:gd name="connsiteX4" fmla="*/ 4369222 w 4389093"/>
                  <a:gd name="connsiteY4" fmla="*/ 1266800 h 1786404"/>
                  <a:gd name="connsiteX5" fmla="*/ 4362876 w 4389093"/>
                  <a:gd name="connsiteY5" fmla="*/ 1041747 h 1786404"/>
                  <a:gd name="connsiteX6" fmla="*/ 4107612 w 4389093"/>
                  <a:gd name="connsiteY6" fmla="*/ 675542 h 1786404"/>
                  <a:gd name="connsiteX7" fmla="*/ 3550689 w 4389093"/>
                  <a:gd name="connsiteY7" fmla="*/ 331805 h 1786404"/>
                  <a:gd name="connsiteX8" fmla="*/ 3422105 w 4389093"/>
                  <a:gd name="connsiteY8" fmla="*/ 278366 h 1786404"/>
                  <a:gd name="connsiteX9" fmla="*/ 3104770 w 4389093"/>
                  <a:gd name="connsiteY9" fmla="*/ 171615 h 1786404"/>
                  <a:gd name="connsiteX10" fmla="*/ 2815551 w 4389093"/>
                  <a:gd name="connsiteY10" fmla="*/ 100532 h 1786404"/>
                  <a:gd name="connsiteX11" fmla="*/ 2499169 w 4389093"/>
                  <a:gd name="connsiteY11" fmla="*/ 47156 h 1786404"/>
                  <a:gd name="connsiteX12" fmla="*/ 2006348 w 4389093"/>
                  <a:gd name="connsiteY12" fmla="*/ 9901 h 1786404"/>
                  <a:gd name="connsiteX13" fmla="*/ 1899660 w 4389093"/>
                  <a:gd name="connsiteY13" fmla="*/ 8885 h 1786404"/>
                  <a:gd name="connsiteX14" fmla="*/ 608679 w 4389093"/>
                  <a:gd name="connsiteY14" fmla="*/ 250060 h 1786404"/>
                  <a:gd name="connsiteX15" fmla="*/ 434652 w 4389093"/>
                  <a:gd name="connsiteY15" fmla="*/ 340627 h 1786404"/>
                  <a:gd name="connsiteX16" fmla="*/ 73843 w 4389093"/>
                  <a:gd name="connsiteY16" fmla="*/ 686205 h 1786404"/>
                  <a:gd name="connsiteX17" fmla="*/ 26242 w 4389093"/>
                  <a:gd name="connsiteY17" fmla="*/ 1052155 h 1786404"/>
                  <a:gd name="connsiteX18" fmla="*/ 281506 w 4389093"/>
                  <a:gd name="connsiteY18" fmla="*/ 1418359 h 1786404"/>
                  <a:gd name="connsiteX19" fmla="*/ 491899 w 4389093"/>
                  <a:gd name="connsiteY19" fmla="*/ 1577408 h 1786404"/>
                  <a:gd name="connsiteX20" fmla="*/ 487203 w 4389093"/>
                  <a:gd name="connsiteY20" fmla="*/ 1584579 h 1786404"/>
                  <a:gd name="connsiteX21" fmla="*/ 275858 w 4389093"/>
                  <a:gd name="connsiteY21" fmla="*/ 1424706 h 1786404"/>
                  <a:gd name="connsiteX22" fmla="*/ 18055 w 4389093"/>
                  <a:gd name="connsiteY22" fmla="*/ 1054440 h 1786404"/>
                  <a:gd name="connsiteX23" fmla="*/ 66354 w 4389093"/>
                  <a:gd name="connsiteY23" fmla="*/ 682079 h 1786404"/>
                  <a:gd name="connsiteX24" fmla="*/ 430273 w 4389093"/>
                  <a:gd name="connsiteY24" fmla="*/ 333328 h 1786404"/>
                  <a:gd name="connsiteX25" fmla="*/ 605188 w 4389093"/>
                  <a:gd name="connsiteY25" fmla="*/ 242253 h 1786404"/>
                  <a:gd name="connsiteX26" fmla="*/ 1193463 w 4389093"/>
                  <a:gd name="connsiteY26" fmla="*/ 63467 h 1786404"/>
                  <a:gd name="connsiteX27" fmla="*/ 1899660 w 4389093"/>
                  <a:gd name="connsiteY27" fmla="*/ 0 h 1786404"/>
                  <a:gd name="connsiteX28" fmla="*/ 2006475 w 4389093"/>
                  <a:gd name="connsiteY28" fmla="*/ 952 h 1786404"/>
                  <a:gd name="connsiteX29" fmla="*/ 2500311 w 4389093"/>
                  <a:gd name="connsiteY29" fmla="*/ 38334 h 1786404"/>
                  <a:gd name="connsiteX30" fmla="*/ 2817265 w 4389093"/>
                  <a:gd name="connsiteY30" fmla="*/ 91773 h 1786404"/>
                  <a:gd name="connsiteX31" fmla="*/ 3107119 w 4389093"/>
                  <a:gd name="connsiteY31" fmla="*/ 163047 h 1786404"/>
                  <a:gd name="connsiteX32" fmla="*/ 3425215 w 4389093"/>
                  <a:gd name="connsiteY32" fmla="*/ 270052 h 1786404"/>
                  <a:gd name="connsiteX33" fmla="*/ 3554116 w 4389093"/>
                  <a:gd name="connsiteY33" fmla="*/ 323618 h 1786404"/>
                  <a:gd name="connsiteX34" fmla="*/ 4113323 w 4389093"/>
                  <a:gd name="connsiteY34" fmla="*/ 668751 h 1786404"/>
                  <a:gd name="connsiteX35" fmla="*/ 4371062 w 4389093"/>
                  <a:gd name="connsiteY35" fmla="*/ 1039081 h 1786404"/>
                  <a:gd name="connsiteX36" fmla="*/ 4377790 w 4389093"/>
                  <a:gd name="connsiteY36" fmla="*/ 1268323 h 1786404"/>
                  <a:gd name="connsiteX37" fmla="*/ 4322828 w 4389093"/>
                  <a:gd name="connsiteY37" fmla="*/ 1411378 h 1786404"/>
                  <a:gd name="connsiteX38" fmla="*/ 3958908 w 4389093"/>
                  <a:gd name="connsiteY38" fmla="*/ 1760446 h 1786404"/>
                  <a:gd name="connsiteX39" fmla="*/ 3913656 w 4389093"/>
                  <a:gd name="connsiteY39" fmla="*/ 1786404 h 178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89093" h="1786404">
                    <a:moveTo>
                      <a:pt x="3913656" y="1786404"/>
                    </a:moveTo>
                    <a:lnTo>
                      <a:pt x="3909531" y="1778978"/>
                    </a:lnTo>
                    <a:cubicBezTo>
                      <a:pt x="3925081" y="1770347"/>
                      <a:pt x="3940122" y="1761715"/>
                      <a:pt x="3954275" y="1753274"/>
                    </a:cubicBezTo>
                    <a:cubicBezTo>
                      <a:pt x="4123478" y="1652172"/>
                      <a:pt x="4244827" y="1535900"/>
                      <a:pt x="4315085" y="1407697"/>
                    </a:cubicBezTo>
                    <a:cubicBezTo>
                      <a:pt x="4339647" y="1363511"/>
                      <a:pt x="4357862" y="1316076"/>
                      <a:pt x="4369222" y="1266800"/>
                    </a:cubicBezTo>
                    <a:cubicBezTo>
                      <a:pt x="4386041" y="1192442"/>
                      <a:pt x="4383883" y="1115038"/>
                      <a:pt x="4362876" y="1041747"/>
                    </a:cubicBezTo>
                    <a:cubicBezTo>
                      <a:pt x="4328222" y="919319"/>
                      <a:pt x="4242288" y="796129"/>
                      <a:pt x="4107612" y="675542"/>
                    </a:cubicBezTo>
                    <a:cubicBezTo>
                      <a:pt x="3964620" y="547593"/>
                      <a:pt x="3777584" y="431956"/>
                      <a:pt x="3550689" y="331805"/>
                    </a:cubicBezTo>
                    <a:cubicBezTo>
                      <a:pt x="3508928" y="313336"/>
                      <a:pt x="3465707" y="295375"/>
                      <a:pt x="3422105" y="278366"/>
                    </a:cubicBezTo>
                    <a:cubicBezTo>
                      <a:pt x="3321066" y="238890"/>
                      <a:pt x="3214314" y="202967"/>
                      <a:pt x="3104770" y="171615"/>
                    </a:cubicBezTo>
                    <a:cubicBezTo>
                      <a:pt x="3011030" y="144832"/>
                      <a:pt x="2913734" y="120841"/>
                      <a:pt x="2815551" y="100532"/>
                    </a:cubicBezTo>
                    <a:cubicBezTo>
                      <a:pt x="2712163" y="79080"/>
                      <a:pt x="2605730" y="61119"/>
                      <a:pt x="2499169" y="47156"/>
                    </a:cubicBezTo>
                    <a:cubicBezTo>
                      <a:pt x="2335678" y="25736"/>
                      <a:pt x="2171171" y="13296"/>
                      <a:pt x="2006348" y="9901"/>
                    </a:cubicBezTo>
                    <a:cubicBezTo>
                      <a:pt x="1971377" y="9139"/>
                      <a:pt x="1935518" y="8822"/>
                      <a:pt x="1899660" y="8885"/>
                    </a:cubicBezTo>
                    <a:cubicBezTo>
                      <a:pt x="1400048" y="10409"/>
                      <a:pt x="953621" y="93804"/>
                      <a:pt x="608679" y="250060"/>
                    </a:cubicBezTo>
                    <a:cubicBezTo>
                      <a:pt x="549020" y="276957"/>
                      <a:pt x="490884" y="307193"/>
                      <a:pt x="434652" y="340627"/>
                    </a:cubicBezTo>
                    <a:cubicBezTo>
                      <a:pt x="265386" y="441730"/>
                      <a:pt x="144037" y="558001"/>
                      <a:pt x="73843" y="686205"/>
                    </a:cubicBezTo>
                    <a:cubicBezTo>
                      <a:pt x="7710" y="806792"/>
                      <a:pt x="-8283" y="930045"/>
                      <a:pt x="26242" y="1052155"/>
                    </a:cubicBezTo>
                    <a:cubicBezTo>
                      <a:pt x="60769" y="1174265"/>
                      <a:pt x="146830" y="1297772"/>
                      <a:pt x="281506" y="1418359"/>
                    </a:cubicBezTo>
                    <a:cubicBezTo>
                      <a:pt x="347385" y="1476742"/>
                      <a:pt x="417770" y="1529922"/>
                      <a:pt x="491899" y="1577408"/>
                    </a:cubicBezTo>
                    <a:lnTo>
                      <a:pt x="487203" y="1584579"/>
                    </a:lnTo>
                    <a:cubicBezTo>
                      <a:pt x="412693" y="1536858"/>
                      <a:pt x="342054" y="1483407"/>
                      <a:pt x="275858" y="1424706"/>
                    </a:cubicBezTo>
                    <a:cubicBezTo>
                      <a:pt x="139848" y="1303040"/>
                      <a:pt x="53152" y="1178454"/>
                      <a:pt x="18055" y="1054440"/>
                    </a:cubicBezTo>
                    <a:cubicBezTo>
                      <a:pt x="-17042" y="930425"/>
                      <a:pt x="-985" y="804824"/>
                      <a:pt x="66354" y="682079"/>
                    </a:cubicBezTo>
                    <a:cubicBezTo>
                      <a:pt x="137246" y="552543"/>
                      <a:pt x="259737" y="435193"/>
                      <a:pt x="430273" y="333328"/>
                    </a:cubicBezTo>
                    <a:cubicBezTo>
                      <a:pt x="486822" y="299710"/>
                      <a:pt x="545212" y="269303"/>
                      <a:pt x="605188" y="242253"/>
                    </a:cubicBezTo>
                    <a:cubicBezTo>
                      <a:pt x="776548" y="164760"/>
                      <a:pt x="974121" y="104594"/>
                      <a:pt x="1193463" y="63467"/>
                    </a:cubicBezTo>
                    <a:cubicBezTo>
                      <a:pt x="1412805" y="22340"/>
                      <a:pt x="1651123" y="952"/>
                      <a:pt x="1899660" y="0"/>
                    </a:cubicBezTo>
                    <a:cubicBezTo>
                      <a:pt x="1935518" y="0"/>
                      <a:pt x="1971504" y="0"/>
                      <a:pt x="2006475" y="952"/>
                    </a:cubicBezTo>
                    <a:cubicBezTo>
                      <a:pt x="2171616" y="4392"/>
                      <a:pt x="2336503" y="16870"/>
                      <a:pt x="2500311" y="38334"/>
                    </a:cubicBezTo>
                    <a:cubicBezTo>
                      <a:pt x="2607062" y="52297"/>
                      <a:pt x="2713687" y="70067"/>
                      <a:pt x="2817265" y="91773"/>
                    </a:cubicBezTo>
                    <a:cubicBezTo>
                      <a:pt x="2915639" y="112210"/>
                      <a:pt x="3013187" y="136200"/>
                      <a:pt x="3107119" y="163047"/>
                    </a:cubicBezTo>
                    <a:cubicBezTo>
                      <a:pt x="3216916" y="194463"/>
                      <a:pt x="3323921" y="230448"/>
                      <a:pt x="3425215" y="270052"/>
                    </a:cubicBezTo>
                    <a:cubicBezTo>
                      <a:pt x="3468880" y="287061"/>
                      <a:pt x="3512291" y="305149"/>
                      <a:pt x="3554116" y="323618"/>
                    </a:cubicBezTo>
                    <a:cubicBezTo>
                      <a:pt x="3781518" y="424086"/>
                      <a:pt x="3969697" y="540231"/>
                      <a:pt x="4113323" y="668751"/>
                    </a:cubicBezTo>
                    <a:cubicBezTo>
                      <a:pt x="4249270" y="790481"/>
                      <a:pt x="4336029" y="915066"/>
                      <a:pt x="4371062" y="1039081"/>
                    </a:cubicBezTo>
                    <a:cubicBezTo>
                      <a:pt x="4392578" y="1113712"/>
                      <a:pt x="4394862" y="1192557"/>
                      <a:pt x="4377790" y="1268323"/>
                    </a:cubicBezTo>
                    <a:cubicBezTo>
                      <a:pt x="4366302" y="1318354"/>
                      <a:pt x="4347771" y="1366513"/>
                      <a:pt x="4322828" y="1411378"/>
                    </a:cubicBezTo>
                    <a:cubicBezTo>
                      <a:pt x="4251872" y="1540977"/>
                      <a:pt x="4129444" y="1658328"/>
                      <a:pt x="3958908" y="1760446"/>
                    </a:cubicBezTo>
                    <a:cubicBezTo>
                      <a:pt x="3944501" y="1769078"/>
                      <a:pt x="3929332" y="1777773"/>
                      <a:pt x="3913656" y="17864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4A74C15-E6D3-F88C-8FA2-FB1A73469DC1}"/>
                  </a:ext>
                </a:extLst>
              </p:cNvPr>
              <p:cNvSpPr/>
              <p:nvPr/>
            </p:nvSpPr>
            <p:spPr>
              <a:xfrm>
                <a:off x="6423933" y="1315550"/>
                <a:ext cx="1034892" cy="1879573"/>
              </a:xfrm>
              <a:custGeom>
                <a:avLst/>
                <a:gdLst>
                  <a:gd name="connsiteX0" fmla="*/ 1019216 w 1034892"/>
                  <a:gd name="connsiteY0" fmla="*/ 0 h 1879573"/>
                  <a:gd name="connsiteX1" fmla="*/ 472131 w 1034892"/>
                  <a:gd name="connsiteY1" fmla="*/ 223340 h 1879573"/>
                  <a:gd name="connsiteX2" fmla="*/ 81492 w 1034892"/>
                  <a:gd name="connsiteY2" fmla="*/ 600905 h 1879573"/>
                  <a:gd name="connsiteX3" fmla="*/ 4379 w 1034892"/>
                  <a:gd name="connsiteY3" fmla="*/ 838906 h 1879573"/>
                  <a:gd name="connsiteX4" fmla="*/ 28497 w 1034892"/>
                  <a:gd name="connsiteY4" fmla="*/ 1116828 h 1879573"/>
                  <a:gd name="connsiteX5" fmla="*/ 161778 w 1034892"/>
                  <a:gd name="connsiteY5" fmla="*/ 1394432 h 1879573"/>
                  <a:gd name="connsiteX6" fmla="*/ 373376 w 1034892"/>
                  <a:gd name="connsiteY6" fmla="*/ 1631101 h 1879573"/>
                  <a:gd name="connsiteX7" fmla="*/ 724793 w 1034892"/>
                  <a:gd name="connsiteY7" fmla="*/ 1879574 h 1879573"/>
                  <a:gd name="connsiteX8" fmla="*/ 617660 w 1034892"/>
                  <a:gd name="connsiteY8" fmla="*/ 1643794 h 1879573"/>
                  <a:gd name="connsiteX9" fmla="*/ 406760 w 1034892"/>
                  <a:gd name="connsiteY9" fmla="*/ 1484365 h 1879573"/>
                  <a:gd name="connsiteX10" fmla="*/ 150226 w 1034892"/>
                  <a:gd name="connsiteY10" fmla="*/ 1116257 h 1879573"/>
                  <a:gd name="connsiteX11" fmla="*/ 198144 w 1034892"/>
                  <a:gd name="connsiteY11" fmla="*/ 747069 h 1879573"/>
                  <a:gd name="connsiteX12" fmla="*/ 560540 w 1034892"/>
                  <a:gd name="connsiteY12" fmla="*/ 399905 h 1879573"/>
                  <a:gd name="connsiteX13" fmla="*/ 735138 w 1034892"/>
                  <a:gd name="connsiteY13" fmla="*/ 309021 h 1879573"/>
                  <a:gd name="connsiteX14" fmla="*/ 1034892 w 1034892"/>
                  <a:gd name="connsiteY14" fmla="*/ 198969 h 1879573"/>
                  <a:gd name="connsiteX15" fmla="*/ 1019216 w 1034892"/>
                  <a:gd name="connsiteY15" fmla="*/ 0 h 187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4892" h="1879573">
                    <a:moveTo>
                      <a:pt x="1019216" y="0"/>
                    </a:moveTo>
                    <a:cubicBezTo>
                      <a:pt x="809775" y="56613"/>
                      <a:pt x="625721" y="131504"/>
                      <a:pt x="472131" y="223340"/>
                    </a:cubicBezTo>
                    <a:cubicBezTo>
                      <a:pt x="290806" y="331678"/>
                      <a:pt x="159366" y="458676"/>
                      <a:pt x="81492" y="600905"/>
                    </a:cubicBezTo>
                    <a:cubicBezTo>
                      <a:pt x="40746" y="674565"/>
                      <a:pt x="14597" y="755365"/>
                      <a:pt x="4379" y="838906"/>
                    </a:cubicBezTo>
                    <a:cubicBezTo>
                      <a:pt x="-6029" y="932228"/>
                      <a:pt x="2158" y="1026699"/>
                      <a:pt x="28497" y="1116828"/>
                    </a:cubicBezTo>
                    <a:cubicBezTo>
                      <a:pt x="57501" y="1215995"/>
                      <a:pt x="102562" y="1309761"/>
                      <a:pt x="161778" y="1394432"/>
                    </a:cubicBezTo>
                    <a:cubicBezTo>
                      <a:pt x="222642" y="1481446"/>
                      <a:pt x="293725" y="1560893"/>
                      <a:pt x="373376" y="1631101"/>
                    </a:cubicBezTo>
                    <a:cubicBezTo>
                      <a:pt x="473146" y="1720335"/>
                      <a:pt x="590750" y="1803477"/>
                      <a:pt x="724793" y="1879574"/>
                    </a:cubicBezTo>
                    <a:lnTo>
                      <a:pt x="617660" y="1643794"/>
                    </a:lnTo>
                    <a:cubicBezTo>
                      <a:pt x="543341" y="1596213"/>
                      <a:pt x="472829" y="1542907"/>
                      <a:pt x="406760" y="1484365"/>
                    </a:cubicBezTo>
                    <a:cubicBezTo>
                      <a:pt x="271385" y="1363207"/>
                      <a:pt x="185069" y="1239319"/>
                      <a:pt x="150226" y="1116257"/>
                    </a:cubicBezTo>
                    <a:cubicBezTo>
                      <a:pt x="115383" y="993194"/>
                      <a:pt x="131504" y="868736"/>
                      <a:pt x="198144" y="747069"/>
                    </a:cubicBezTo>
                    <a:cubicBezTo>
                      <a:pt x="268719" y="618232"/>
                      <a:pt x="390639" y="501389"/>
                      <a:pt x="560540" y="399905"/>
                    </a:cubicBezTo>
                    <a:cubicBezTo>
                      <a:pt x="616962" y="366363"/>
                      <a:pt x="675288" y="336019"/>
                      <a:pt x="735138" y="309021"/>
                    </a:cubicBezTo>
                    <a:cubicBezTo>
                      <a:pt x="832369" y="265400"/>
                      <a:pt x="932520" y="228627"/>
                      <a:pt x="1034892" y="198969"/>
                    </a:cubicBezTo>
                    <a:cubicBezTo>
                      <a:pt x="1027847" y="131738"/>
                      <a:pt x="1022643" y="65415"/>
                      <a:pt x="10192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81A1E059-8877-E543-E13E-519481A4F9B5}"/>
                  </a:ext>
                </a:extLst>
              </p:cNvPr>
              <p:cNvSpPr/>
              <p:nvPr/>
            </p:nvSpPr>
            <p:spPr>
              <a:xfrm>
                <a:off x="6423045" y="1196931"/>
                <a:ext cx="4120337" cy="1876019"/>
              </a:xfrm>
              <a:custGeom>
                <a:avLst/>
                <a:gdLst>
                  <a:gd name="connsiteX0" fmla="*/ 4120337 w 4120337"/>
                  <a:gd name="connsiteY0" fmla="*/ 585102 h 1876019"/>
                  <a:gd name="connsiteX1" fmla="*/ 3678671 w 4120337"/>
                  <a:gd name="connsiteY1" fmla="*/ 338787 h 1876019"/>
                  <a:gd name="connsiteX2" fmla="*/ 3579726 w 4120337"/>
                  <a:gd name="connsiteY2" fmla="*/ 297025 h 1876019"/>
                  <a:gd name="connsiteX3" fmla="*/ 3298060 w 4120337"/>
                  <a:gd name="connsiteY3" fmla="*/ 197255 h 1876019"/>
                  <a:gd name="connsiteX4" fmla="*/ 2888126 w 4120337"/>
                  <a:gd name="connsiteY4" fmla="*/ 93741 h 1876019"/>
                  <a:gd name="connsiteX5" fmla="*/ 2544453 w 4120337"/>
                  <a:gd name="connsiteY5" fmla="*/ 38842 h 1876019"/>
                  <a:gd name="connsiteX6" fmla="*/ 2251109 w 4120337"/>
                  <a:gd name="connsiteY6" fmla="*/ 13138 h 1876019"/>
                  <a:gd name="connsiteX7" fmla="*/ 1984548 w 4120337"/>
                  <a:gd name="connsiteY7" fmla="*/ 6156 h 1876019"/>
                  <a:gd name="connsiteX8" fmla="*/ 1132313 w 4120337"/>
                  <a:gd name="connsiteY8" fmla="*/ 98882 h 1876019"/>
                  <a:gd name="connsiteX9" fmla="*/ 481651 w 4120337"/>
                  <a:gd name="connsiteY9" fmla="*/ 348243 h 1876019"/>
                  <a:gd name="connsiteX10" fmla="*/ 91075 w 4120337"/>
                  <a:gd name="connsiteY10" fmla="*/ 725808 h 1876019"/>
                  <a:gd name="connsiteX11" fmla="*/ 13899 w 4120337"/>
                  <a:gd name="connsiteY11" fmla="*/ 963809 h 1876019"/>
                  <a:gd name="connsiteX12" fmla="*/ 38080 w 4120337"/>
                  <a:gd name="connsiteY12" fmla="*/ 1241731 h 1876019"/>
                  <a:gd name="connsiteX13" fmla="*/ 171170 w 4120337"/>
                  <a:gd name="connsiteY13" fmla="*/ 1519335 h 1876019"/>
                  <a:gd name="connsiteX14" fmla="*/ 382769 w 4120337"/>
                  <a:gd name="connsiteY14" fmla="*/ 1756448 h 1876019"/>
                  <a:gd name="connsiteX15" fmla="*/ 532107 w 4120337"/>
                  <a:gd name="connsiteY15" fmla="*/ 1876019 h 1876019"/>
                  <a:gd name="connsiteX16" fmla="*/ 522143 w 4120337"/>
                  <a:gd name="connsiteY16" fmla="*/ 1868911 h 1876019"/>
                  <a:gd name="connsiteX17" fmla="*/ 520111 w 4120337"/>
                  <a:gd name="connsiteY17" fmla="*/ 1867451 h 1876019"/>
                  <a:gd name="connsiteX18" fmla="*/ 511543 w 4120337"/>
                  <a:gd name="connsiteY18" fmla="*/ 1861105 h 1876019"/>
                  <a:gd name="connsiteX19" fmla="*/ 502848 w 4120337"/>
                  <a:gd name="connsiteY19" fmla="*/ 1854758 h 1876019"/>
                  <a:gd name="connsiteX20" fmla="*/ 496882 w 4120337"/>
                  <a:gd name="connsiteY20" fmla="*/ 1850315 h 1876019"/>
                  <a:gd name="connsiteX21" fmla="*/ 495867 w 4120337"/>
                  <a:gd name="connsiteY21" fmla="*/ 1849554 h 1876019"/>
                  <a:gd name="connsiteX22" fmla="*/ 490663 w 4120337"/>
                  <a:gd name="connsiteY22" fmla="*/ 1845682 h 1876019"/>
                  <a:gd name="connsiteX23" fmla="*/ 480381 w 4120337"/>
                  <a:gd name="connsiteY23" fmla="*/ 1837876 h 1876019"/>
                  <a:gd name="connsiteX24" fmla="*/ 470163 w 4120337"/>
                  <a:gd name="connsiteY24" fmla="*/ 1830069 h 1876019"/>
                  <a:gd name="connsiteX25" fmla="*/ 462039 w 4120337"/>
                  <a:gd name="connsiteY25" fmla="*/ 1823723 h 1876019"/>
                  <a:gd name="connsiteX26" fmla="*/ 450107 w 4120337"/>
                  <a:gd name="connsiteY26" fmla="*/ 1814330 h 1876019"/>
                  <a:gd name="connsiteX27" fmla="*/ 441666 w 4120337"/>
                  <a:gd name="connsiteY27" fmla="*/ 1807602 h 1876019"/>
                  <a:gd name="connsiteX28" fmla="*/ 439509 w 4120337"/>
                  <a:gd name="connsiteY28" fmla="*/ 1805825 h 1876019"/>
                  <a:gd name="connsiteX29" fmla="*/ 430369 w 4120337"/>
                  <a:gd name="connsiteY29" fmla="*/ 1798400 h 1876019"/>
                  <a:gd name="connsiteX30" fmla="*/ 421674 w 4120337"/>
                  <a:gd name="connsiteY30" fmla="*/ 1791291 h 1876019"/>
                  <a:gd name="connsiteX31" fmla="*/ 417232 w 4120337"/>
                  <a:gd name="connsiteY31" fmla="*/ 1787547 h 1876019"/>
                  <a:gd name="connsiteX32" fmla="*/ 410250 w 4120337"/>
                  <a:gd name="connsiteY32" fmla="*/ 1781708 h 1876019"/>
                  <a:gd name="connsiteX33" fmla="*/ 401555 w 4120337"/>
                  <a:gd name="connsiteY33" fmla="*/ 1774345 h 1876019"/>
                  <a:gd name="connsiteX34" fmla="*/ 392543 w 4120337"/>
                  <a:gd name="connsiteY34" fmla="*/ 1766539 h 1876019"/>
                  <a:gd name="connsiteX35" fmla="*/ 373503 w 4120337"/>
                  <a:gd name="connsiteY35" fmla="*/ 1749911 h 1876019"/>
                  <a:gd name="connsiteX36" fmla="*/ 195224 w 4120337"/>
                  <a:gd name="connsiteY36" fmla="*/ 1558748 h 1876019"/>
                  <a:gd name="connsiteX37" fmla="*/ 183800 w 4120337"/>
                  <a:gd name="connsiteY37" fmla="*/ 1543453 h 1876019"/>
                  <a:gd name="connsiteX38" fmla="*/ 172693 w 4120337"/>
                  <a:gd name="connsiteY38" fmla="*/ 1528157 h 1876019"/>
                  <a:gd name="connsiteX39" fmla="*/ 169076 w 4120337"/>
                  <a:gd name="connsiteY39" fmla="*/ 1523016 h 1876019"/>
                  <a:gd name="connsiteX40" fmla="*/ 167299 w 4120337"/>
                  <a:gd name="connsiteY40" fmla="*/ 1520478 h 1876019"/>
                  <a:gd name="connsiteX41" fmla="*/ 165776 w 4120337"/>
                  <a:gd name="connsiteY41" fmla="*/ 1518256 h 1876019"/>
                  <a:gd name="connsiteX42" fmla="*/ 161904 w 4120337"/>
                  <a:gd name="connsiteY42" fmla="*/ 1512735 h 1876019"/>
                  <a:gd name="connsiteX43" fmla="*/ 157081 w 4120337"/>
                  <a:gd name="connsiteY43" fmla="*/ 1505626 h 1876019"/>
                  <a:gd name="connsiteX44" fmla="*/ 142991 w 4120337"/>
                  <a:gd name="connsiteY44" fmla="*/ 1484175 h 1876019"/>
                  <a:gd name="connsiteX45" fmla="*/ 136645 w 4120337"/>
                  <a:gd name="connsiteY45" fmla="*/ 1474591 h 1876019"/>
                  <a:gd name="connsiteX46" fmla="*/ 124903 w 4120337"/>
                  <a:gd name="connsiteY46" fmla="*/ 1455551 h 1876019"/>
                  <a:gd name="connsiteX47" fmla="*/ 28687 w 4120337"/>
                  <a:gd name="connsiteY47" fmla="*/ 1235448 h 1876019"/>
                  <a:gd name="connsiteX48" fmla="*/ 10535 w 4120337"/>
                  <a:gd name="connsiteY48" fmla="*/ 1155924 h 1876019"/>
                  <a:gd name="connsiteX49" fmla="*/ 7743 w 4120337"/>
                  <a:gd name="connsiteY49" fmla="*/ 1138407 h 1876019"/>
                  <a:gd name="connsiteX50" fmla="*/ 6473 w 4120337"/>
                  <a:gd name="connsiteY50" fmla="*/ 1129585 h 1876019"/>
                  <a:gd name="connsiteX51" fmla="*/ 3364 w 4120337"/>
                  <a:gd name="connsiteY51" fmla="*/ 1103373 h 1876019"/>
                  <a:gd name="connsiteX52" fmla="*/ 0 w 4120337"/>
                  <a:gd name="connsiteY52" fmla="*/ 1042699 h 1876019"/>
                  <a:gd name="connsiteX53" fmla="*/ 0 w 4120337"/>
                  <a:gd name="connsiteY53" fmla="*/ 1025499 h 1876019"/>
                  <a:gd name="connsiteX54" fmla="*/ 507 w 4120337"/>
                  <a:gd name="connsiteY54" fmla="*/ 1008363 h 1876019"/>
                  <a:gd name="connsiteX55" fmla="*/ 1142 w 4120337"/>
                  <a:gd name="connsiteY55" fmla="*/ 995669 h 1876019"/>
                  <a:gd name="connsiteX56" fmla="*/ 1142 w 4120337"/>
                  <a:gd name="connsiteY56" fmla="*/ 991417 h 1876019"/>
                  <a:gd name="connsiteX57" fmla="*/ 1142 w 4120337"/>
                  <a:gd name="connsiteY57" fmla="*/ 987165 h 1876019"/>
                  <a:gd name="connsiteX58" fmla="*/ 2221 w 4120337"/>
                  <a:gd name="connsiteY58" fmla="*/ 974472 h 1876019"/>
                  <a:gd name="connsiteX59" fmla="*/ 3110 w 4120337"/>
                  <a:gd name="connsiteY59" fmla="*/ 966030 h 1876019"/>
                  <a:gd name="connsiteX60" fmla="*/ 3998 w 4120337"/>
                  <a:gd name="connsiteY60" fmla="*/ 957589 h 1876019"/>
                  <a:gd name="connsiteX61" fmla="*/ 81174 w 4120337"/>
                  <a:gd name="connsiteY61" fmla="*/ 719588 h 1876019"/>
                  <a:gd name="connsiteX62" fmla="*/ 471750 w 4120337"/>
                  <a:gd name="connsiteY62" fmla="*/ 342087 h 1876019"/>
                  <a:gd name="connsiteX63" fmla="*/ 1122413 w 4120337"/>
                  <a:gd name="connsiteY63" fmla="*/ 92725 h 1876019"/>
                  <a:gd name="connsiteX64" fmla="*/ 1974647 w 4120337"/>
                  <a:gd name="connsiteY64" fmla="*/ 0 h 1876019"/>
                  <a:gd name="connsiteX65" fmla="*/ 2002509 w 4120337"/>
                  <a:gd name="connsiteY65" fmla="*/ 0 h 1876019"/>
                  <a:gd name="connsiteX66" fmla="*/ 2030308 w 4120337"/>
                  <a:gd name="connsiteY66" fmla="*/ 0 h 1876019"/>
                  <a:gd name="connsiteX67" fmla="*/ 2053156 w 4120337"/>
                  <a:gd name="connsiteY67" fmla="*/ 0 h 1876019"/>
                  <a:gd name="connsiteX68" fmla="*/ 2068832 w 4120337"/>
                  <a:gd name="connsiteY68" fmla="*/ 0 h 1876019"/>
                  <a:gd name="connsiteX69" fmla="*/ 2088761 w 4120337"/>
                  <a:gd name="connsiteY69" fmla="*/ 381 h 1876019"/>
                  <a:gd name="connsiteX70" fmla="*/ 2113703 w 4120337"/>
                  <a:gd name="connsiteY70" fmla="*/ 1015 h 1876019"/>
                  <a:gd name="connsiteX71" fmla="*/ 2131156 w 4120337"/>
                  <a:gd name="connsiteY71" fmla="*/ 1523 h 1876019"/>
                  <a:gd name="connsiteX72" fmla="*/ 2143850 w 4120337"/>
                  <a:gd name="connsiteY72" fmla="*/ 1904 h 1876019"/>
                  <a:gd name="connsiteX73" fmla="*/ 2169236 w 4120337"/>
                  <a:gd name="connsiteY73" fmla="*/ 2856 h 1876019"/>
                  <a:gd name="connsiteX74" fmla="*/ 2193545 w 4120337"/>
                  <a:gd name="connsiteY74" fmla="*/ 3935 h 1876019"/>
                  <a:gd name="connsiteX75" fmla="*/ 2197543 w 4120337"/>
                  <a:gd name="connsiteY75" fmla="*/ 3935 h 1876019"/>
                  <a:gd name="connsiteX76" fmla="*/ 2216202 w 4120337"/>
                  <a:gd name="connsiteY76" fmla="*/ 4887 h 1876019"/>
                  <a:gd name="connsiteX77" fmla="*/ 2228451 w 4120337"/>
                  <a:gd name="connsiteY77" fmla="*/ 5458 h 1876019"/>
                  <a:gd name="connsiteX78" fmla="*/ 2253838 w 4120337"/>
                  <a:gd name="connsiteY78" fmla="*/ 6918 h 1876019"/>
                  <a:gd name="connsiteX79" fmla="*/ 2254790 w 4120337"/>
                  <a:gd name="connsiteY79" fmla="*/ 6918 h 1876019"/>
                  <a:gd name="connsiteX80" fmla="*/ 2273830 w 4120337"/>
                  <a:gd name="connsiteY80" fmla="*/ 8060 h 1876019"/>
                  <a:gd name="connsiteX81" fmla="*/ 2282525 w 4120337"/>
                  <a:gd name="connsiteY81" fmla="*/ 8632 h 1876019"/>
                  <a:gd name="connsiteX82" fmla="*/ 2305056 w 4120337"/>
                  <a:gd name="connsiteY82" fmla="*/ 10155 h 1876019"/>
                  <a:gd name="connsiteX83" fmla="*/ 2309435 w 4120337"/>
                  <a:gd name="connsiteY83" fmla="*/ 10155 h 1876019"/>
                  <a:gd name="connsiteX84" fmla="*/ 2328475 w 4120337"/>
                  <a:gd name="connsiteY84" fmla="*/ 11551 h 1876019"/>
                  <a:gd name="connsiteX85" fmla="*/ 2340026 w 4120337"/>
                  <a:gd name="connsiteY85" fmla="*/ 12440 h 1876019"/>
                  <a:gd name="connsiteX86" fmla="*/ 2356020 w 4120337"/>
                  <a:gd name="connsiteY86" fmla="*/ 13709 h 1876019"/>
                  <a:gd name="connsiteX87" fmla="*/ 2367761 w 4120337"/>
                  <a:gd name="connsiteY87" fmla="*/ 14661 h 1876019"/>
                  <a:gd name="connsiteX88" fmla="*/ 2385723 w 4120337"/>
                  <a:gd name="connsiteY88" fmla="*/ 16184 h 1876019"/>
                  <a:gd name="connsiteX89" fmla="*/ 2394164 w 4120337"/>
                  <a:gd name="connsiteY89" fmla="*/ 16882 h 1876019"/>
                  <a:gd name="connsiteX90" fmla="*/ 2415425 w 4120337"/>
                  <a:gd name="connsiteY90" fmla="*/ 18850 h 1876019"/>
                  <a:gd name="connsiteX91" fmla="*/ 2421772 w 4120337"/>
                  <a:gd name="connsiteY91" fmla="*/ 19484 h 1876019"/>
                  <a:gd name="connsiteX92" fmla="*/ 2444112 w 4120337"/>
                  <a:gd name="connsiteY92" fmla="*/ 21642 h 1876019"/>
                  <a:gd name="connsiteX93" fmla="*/ 2446206 w 4120337"/>
                  <a:gd name="connsiteY93" fmla="*/ 21642 h 1876019"/>
                  <a:gd name="connsiteX94" fmla="*/ 2460042 w 4120337"/>
                  <a:gd name="connsiteY94" fmla="*/ 23102 h 1876019"/>
                  <a:gd name="connsiteX95" fmla="*/ 2540963 w 4120337"/>
                  <a:gd name="connsiteY95" fmla="*/ 32178 h 1876019"/>
                  <a:gd name="connsiteX96" fmla="*/ 2610776 w 4120337"/>
                  <a:gd name="connsiteY96" fmla="*/ 41317 h 1876019"/>
                  <a:gd name="connsiteX97" fmla="*/ 2623470 w 4120337"/>
                  <a:gd name="connsiteY97" fmla="*/ 43031 h 1876019"/>
                  <a:gd name="connsiteX98" fmla="*/ 2656219 w 4120337"/>
                  <a:gd name="connsiteY98" fmla="*/ 47791 h 1876019"/>
                  <a:gd name="connsiteX99" fmla="*/ 2668912 w 4120337"/>
                  <a:gd name="connsiteY99" fmla="*/ 49695 h 1876019"/>
                  <a:gd name="connsiteX100" fmla="*/ 2733902 w 4120337"/>
                  <a:gd name="connsiteY100" fmla="*/ 59976 h 1876019"/>
                  <a:gd name="connsiteX101" fmla="*/ 2747167 w 4120337"/>
                  <a:gd name="connsiteY101" fmla="*/ 62198 h 1876019"/>
                  <a:gd name="connsiteX102" fmla="*/ 2754275 w 4120337"/>
                  <a:gd name="connsiteY102" fmla="*/ 63404 h 1876019"/>
                  <a:gd name="connsiteX103" fmla="*/ 2766334 w 4120337"/>
                  <a:gd name="connsiteY103" fmla="*/ 65498 h 1876019"/>
                  <a:gd name="connsiteX104" fmla="*/ 2801494 w 4120337"/>
                  <a:gd name="connsiteY104" fmla="*/ 71845 h 1876019"/>
                  <a:gd name="connsiteX105" fmla="*/ 2814886 w 4120337"/>
                  <a:gd name="connsiteY105" fmla="*/ 74320 h 1876019"/>
                  <a:gd name="connsiteX106" fmla="*/ 2828531 w 4120337"/>
                  <a:gd name="connsiteY106" fmla="*/ 76858 h 1876019"/>
                  <a:gd name="connsiteX107" fmla="*/ 2842049 w 4120337"/>
                  <a:gd name="connsiteY107" fmla="*/ 79461 h 1876019"/>
                  <a:gd name="connsiteX108" fmla="*/ 2855568 w 4120337"/>
                  <a:gd name="connsiteY108" fmla="*/ 82063 h 1876019"/>
                  <a:gd name="connsiteX109" fmla="*/ 2877718 w 4120337"/>
                  <a:gd name="connsiteY109" fmla="*/ 86379 h 1876019"/>
                  <a:gd name="connsiteX110" fmla="*/ 3300091 w 4120337"/>
                  <a:gd name="connsiteY110" fmla="*/ 194145 h 1876019"/>
                  <a:gd name="connsiteX111" fmla="*/ 3300091 w 4120337"/>
                  <a:gd name="connsiteY111" fmla="*/ 194145 h 1876019"/>
                  <a:gd name="connsiteX112" fmla="*/ 3580424 w 4120337"/>
                  <a:gd name="connsiteY112" fmla="*/ 294423 h 1876019"/>
                  <a:gd name="connsiteX113" fmla="*/ 3669786 w 4120337"/>
                  <a:gd name="connsiteY113" fmla="*/ 332503 h 1876019"/>
                  <a:gd name="connsiteX114" fmla="*/ 3693713 w 4120337"/>
                  <a:gd name="connsiteY114" fmla="*/ 343166 h 1876019"/>
                  <a:gd name="connsiteX115" fmla="*/ 3714720 w 4120337"/>
                  <a:gd name="connsiteY115" fmla="*/ 352813 h 1876019"/>
                  <a:gd name="connsiteX116" fmla="*/ 3725192 w 4120337"/>
                  <a:gd name="connsiteY116" fmla="*/ 357636 h 1876019"/>
                  <a:gd name="connsiteX117" fmla="*/ 3725827 w 4120337"/>
                  <a:gd name="connsiteY117" fmla="*/ 357954 h 1876019"/>
                  <a:gd name="connsiteX118" fmla="*/ 3736870 w 4120337"/>
                  <a:gd name="connsiteY118" fmla="*/ 363094 h 1876019"/>
                  <a:gd name="connsiteX119" fmla="*/ 3747850 w 4120337"/>
                  <a:gd name="connsiteY119" fmla="*/ 368299 h 1876019"/>
                  <a:gd name="connsiteX120" fmla="*/ 3769619 w 4120337"/>
                  <a:gd name="connsiteY120" fmla="*/ 378771 h 1876019"/>
                  <a:gd name="connsiteX121" fmla="*/ 3779266 w 4120337"/>
                  <a:gd name="connsiteY121" fmla="*/ 383467 h 1876019"/>
                  <a:gd name="connsiteX122" fmla="*/ 3791325 w 4120337"/>
                  <a:gd name="connsiteY122" fmla="*/ 389433 h 1876019"/>
                  <a:gd name="connsiteX123" fmla="*/ 3801861 w 4120337"/>
                  <a:gd name="connsiteY123" fmla="*/ 394701 h 1876019"/>
                  <a:gd name="connsiteX124" fmla="*/ 3812459 w 4120337"/>
                  <a:gd name="connsiteY124" fmla="*/ 400096 h 1876019"/>
                  <a:gd name="connsiteX125" fmla="*/ 3823058 w 4120337"/>
                  <a:gd name="connsiteY125" fmla="*/ 405427 h 1876019"/>
                  <a:gd name="connsiteX126" fmla="*/ 3831817 w 4120337"/>
                  <a:gd name="connsiteY126" fmla="*/ 409933 h 1876019"/>
                  <a:gd name="connsiteX127" fmla="*/ 3837084 w 4120337"/>
                  <a:gd name="connsiteY127" fmla="*/ 412662 h 1876019"/>
                  <a:gd name="connsiteX128" fmla="*/ 3875165 w 4120337"/>
                  <a:gd name="connsiteY128" fmla="*/ 432781 h 1876019"/>
                  <a:gd name="connsiteX129" fmla="*/ 3882527 w 4120337"/>
                  <a:gd name="connsiteY129" fmla="*/ 436780 h 1876019"/>
                  <a:gd name="connsiteX130" fmla="*/ 3915656 w 4120337"/>
                  <a:gd name="connsiteY130" fmla="*/ 455121 h 1876019"/>
                  <a:gd name="connsiteX131" fmla="*/ 3925621 w 4120337"/>
                  <a:gd name="connsiteY131" fmla="*/ 460770 h 1876019"/>
                  <a:gd name="connsiteX132" fmla="*/ 4066454 w 4120337"/>
                  <a:gd name="connsiteY132" fmla="*/ 547656 h 1876019"/>
                  <a:gd name="connsiteX133" fmla="*/ 4072801 w 4120337"/>
                  <a:gd name="connsiteY133" fmla="*/ 551972 h 1876019"/>
                  <a:gd name="connsiteX134" fmla="*/ 4079147 w 4120337"/>
                  <a:gd name="connsiteY134" fmla="*/ 556224 h 1876019"/>
                  <a:gd name="connsiteX135" fmla="*/ 4110373 w 4120337"/>
                  <a:gd name="connsiteY135" fmla="*/ 577803 h 1876019"/>
                  <a:gd name="connsiteX136" fmla="*/ 4114435 w 4120337"/>
                  <a:gd name="connsiteY136" fmla="*/ 580723 h 1876019"/>
                  <a:gd name="connsiteX137" fmla="*/ 4120337 w 4120337"/>
                  <a:gd name="connsiteY137" fmla="*/ 585102 h 1876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4120337" h="1876019">
                    <a:moveTo>
                      <a:pt x="4120337" y="585102"/>
                    </a:moveTo>
                    <a:cubicBezTo>
                      <a:pt x="3992832" y="494788"/>
                      <a:pt x="3845018" y="412345"/>
                      <a:pt x="3678671" y="338787"/>
                    </a:cubicBezTo>
                    <a:cubicBezTo>
                      <a:pt x="3646176" y="324443"/>
                      <a:pt x="3613173" y="310525"/>
                      <a:pt x="3579726" y="297025"/>
                    </a:cubicBezTo>
                    <a:cubicBezTo>
                      <a:pt x="3489286" y="260595"/>
                      <a:pt x="3395418" y="227339"/>
                      <a:pt x="3298060" y="197255"/>
                    </a:cubicBezTo>
                    <a:cubicBezTo>
                      <a:pt x="3163256" y="155773"/>
                      <a:pt x="3026421" y="121222"/>
                      <a:pt x="2888126" y="93741"/>
                    </a:cubicBezTo>
                    <a:cubicBezTo>
                      <a:pt x="2774711" y="71064"/>
                      <a:pt x="2660154" y="52760"/>
                      <a:pt x="2544453" y="38842"/>
                    </a:cubicBezTo>
                    <a:cubicBezTo>
                      <a:pt x="2447158" y="27164"/>
                      <a:pt x="2349356" y="18596"/>
                      <a:pt x="2251109" y="13138"/>
                    </a:cubicBezTo>
                    <a:cubicBezTo>
                      <a:pt x="2162573" y="8270"/>
                      <a:pt x="2073719" y="5947"/>
                      <a:pt x="1984548" y="6156"/>
                    </a:cubicBezTo>
                    <a:cubicBezTo>
                      <a:pt x="1679906" y="7108"/>
                      <a:pt x="1393480" y="38271"/>
                      <a:pt x="1132313" y="98882"/>
                    </a:cubicBezTo>
                    <a:cubicBezTo>
                      <a:pt x="879144" y="157715"/>
                      <a:pt x="660247" y="241619"/>
                      <a:pt x="481651" y="348243"/>
                    </a:cubicBezTo>
                    <a:cubicBezTo>
                      <a:pt x="300325" y="456581"/>
                      <a:pt x="168949" y="583579"/>
                      <a:pt x="91075" y="725808"/>
                    </a:cubicBezTo>
                    <a:cubicBezTo>
                      <a:pt x="50329" y="799449"/>
                      <a:pt x="24117" y="880255"/>
                      <a:pt x="13899" y="963809"/>
                    </a:cubicBezTo>
                    <a:cubicBezTo>
                      <a:pt x="3491" y="1057137"/>
                      <a:pt x="11678" y="1151608"/>
                      <a:pt x="38080" y="1241731"/>
                    </a:cubicBezTo>
                    <a:cubicBezTo>
                      <a:pt x="67021" y="1340898"/>
                      <a:pt x="111956" y="1434670"/>
                      <a:pt x="171170" y="1519335"/>
                    </a:cubicBezTo>
                    <a:cubicBezTo>
                      <a:pt x="232035" y="1606501"/>
                      <a:pt x="303055" y="1686101"/>
                      <a:pt x="382769" y="1756448"/>
                    </a:cubicBezTo>
                    <a:cubicBezTo>
                      <a:pt x="430369" y="1798920"/>
                      <a:pt x="480254" y="1838828"/>
                      <a:pt x="532107" y="1876019"/>
                    </a:cubicBezTo>
                    <a:lnTo>
                      <a:pt x="522143" y="1868911"/>
                    </a:lnTo>
                    <a:lnTo>
                      <a:pt x="520111" y="1867451"/>
                    </a:lnTo>
                    <a:lnTo>
                      <a:pt x="511543" y="1861105"/>
                    </a:lnTo>
                    <a:lnTo>
                      <a:pt x="502848" y="1854758"/>
                    </a:lnTo>
                    <a:lnTo>
                      <a:pt x="496882" y="1850315"/>
                    </a:lnTo>
                    <a:lnTo>
                      <a:pt x="495867" y="1849554"/>
                    </a:lnTo>
                    <a:lnTo>
                      <a:pt x="490663" y="1845682"/>
                    </a:lnTo>
                    <a:lnTo>
                      <a:pt x="480381" y="1837876"/>
                    </a:lnTo>
                    <a:lnTo>
                      <a:pt x="470163" y="1830069"/>
                    </a:lnTo>
                    <a:lnTo>
                      <a:pt x="462039" y="1823723"/>
                    </a:lnTo>
                    <a:cubicBezTo>
                      <a:pt x="458040" y="1820613"/>
                      <a:pt x="454042" y="1817376"/>
                      <a:pt x="450107" y="1814330"/>
                    </a:cubicBezTo>
                    <a:lnTo>
                      <a:pt x="441666" y="1807602"/>
                    </a:lnTo>
                    <a:lnTo>
                      <a:pt x="439509" y="1805825"/>
                    </a:lnTo>
                    <a:lnTo>
                      <a:pt x="430369" y="1798400"/>
                    </a:lnTo>
                    <a:lnTo>
                      <a:pt x="421674" y="1791291"/>
                    </a:lnTo>
                    <a:lnTo>
                      <a:pt x="417232" y="1787547"/>
                    </a:lnTo>
                    <a:lnTo>
                      <a:pt x="410250" y="1781708"/>
                    </a:lnTo>
                    <a:lnTo>
                      <a:pt x="401555" y="1774345"/>
                    </a:lnTo>
                    <a:lnTo>
                      <a:pt x="392543" y="1766539"/>
                    </a:lnTo>
                    <a:cubicBezTo>
                      <a:pt x="386196" y="1761017"/>
                      <a:pt x="379850" y="1755496"/>
                      <a:pt x="373503" y="1749911"/>
                    </a:cubicBezTo>
                    <a:cubicBezTo>
                      <a:pt x="308195" y="1691953"/>
                      <a:pt x="248473" y="1627946"/>
                      <a:pt x="195224" y="1558748"/>
                    </a:cubicBezTo>
                    <a:cubicBezTo>
                      <a:pt x="191353" y="1553671"/>
                      <a:pt x="187544" y="1548594"/>
                      <a:pt x="183800" y="1543453"/>
                    </a:cubicBezTo>
                    <a:cubicBezTo>
                      <a:pt x="180056" y="1538312"/>
                      <a:pt x="176311" y="1533235"/>
                      <a:pt x="172693" y="1528157"/>
                    </a:cubicBezTo>
                    <a:lnTo>
                      <a:pt x="169076" y="1523016"/>
                    </a:lnTo>
                    <a:lnTo>
                      <a:pt x="167299" y="1520478"/>
                    </a:lnTo>
                    <a:lnTo>
                      <a:pt x="165776" y="1518256"/>
                    </a:lnTo>
                    <a:lnTo>
                      <a:pt x="161904" y="1512735"/>
                    </a:lnTo>
                    <a:cubicBezTo>
                      <a:pt x="160318" y="1510386"/>
                      <a:pt x="158667" y="1508038"/>
                      <a:pt x="157081" y="1505626"/>
                    </a:cubicBezTo>
                    <a:cubicBezTo>
                      <a:pt x="152257" y="1498518"/>
                      <a:pt x="147561" y="1491346"/>
                      <a:pt x="142991" y="1484175"/>
                    </a:cubicBezTo>
                    <a:cubicBezTo>
                      <a:pt x="140896" y="1481001"/>
                      <a:pt x="138929" y="1477828"/>
                      <a:pt x="136645" y="1474591"/>
                    </a:cubicBezTo>
                    <a:cubicBezTo>
                      <a:pt x="132646" y="1468244"/>
                      <a:pt x="128711" y="1461898"/>
                      <a:pt x="124903" y="1455551"/>
                    </a:cubicBezTo>
                    <a:cubicBezTo>
                      <a:pt x="83332" y="1386715"/>
                      <a:pt x="50964" y="1312712"/>
                      <a:pt x="28687" y="1235448"/>
                    </a:cubicBezTo>
                    <a:cubicBezTo>
                      <a:pt x="21261" y="1209274"/>
                      <a:pt x="15168" y="1182732"/>
                      <a:pt x="10535" y="1155924"/>
                    </a:cubicBezTo>
                    <a:cubicBezTo>
                      <a:pt x="9520" y="1150085"/>
                      <a:pt x="8568" y="1144246"/>
                      <a:pt x="7743" y="1138407"/>
                    </a:cubicBezTo>
                    <a:cubicBezTo>
                      <a:pt x="7298" y="1135424"/>
                      <a:pt x="6854" y="1132504"/>
                      <a:pt x="6473" y="1129585"/>
                    </a:cubicBezTo>
                    <a:cubicBezTo>
                      <a:pt x="5267" y="1120826"/>
                      <a:pt x="4252" y="1112131"/>
                      <a:pt x="3364" y="1103373"/>
                    </a:cubicBezTo>
                    <a:cubicBezTo>
                      <a:pt x="1333" y="1083063"/>
                      <a:pt x="190" y="1062837"/>
                      <a:pt x="0" y="1042699"/>
                    </a:cubicBezTo>
                    <a:cubicBezTo>
                      <a:pt x="0" y="1036987"/>
                      <a:pt x="0" y="1031211"/>
                      <a:pt x="0" y="1025499"/>
                    </a:cubicBezTo>
                    <a:cubicBezTo>
                      <a:pt x="0" y="1019787"/>
                      <a:pt x="0" y="1014075"/>
                      <a:pt x="507" y="1008363"/>
                    </a:cubicBezTo>
                    <a:cubicBezTo>
                      <a:pt x="507" y="1004111"/>
                      <a:pt x="888" y="999858"/>
                      <a:pt x="1142" y="995669"/>
                    </a:cubicBezTo>
                    <a:cubicBezTo>
                      <a:pt x="1142" y="994210"/>
                      <a:pt x="1142" y="992813"/>
                      <a:pt x="1142" y="991417"/>
                    </a:cubicBezTo>
                    <a:cubicBezTo>
                      <a:pt x="1142" y="990021"/>
                      <a:pt x="1142" y="988561"/>
                      <a:pt x="1142" y="987165"/>
                    </a:cubicBezTo>
                    <a:cubicBezTo>
                      <a:pt x="1142" y="982913"/>
                      <a:pt x="1840" y="978660"/>
                      <a:pt x="2221" y="974472"/>
                    </a:cubicBezTo>
                    <a:cubicBezTo>
                      <a:pt x="2221" y="971679"/>
                      <a:pt x="2792" y="968886"/>
                      <a:pt x="3110" y="966030"/>
                    </a:cubicBezTo>
                    <a:cubicBezTo>
                      <a:pt x="3427" y="963174"/>
                      <a:pt x="3681" y="960382"/>
                      <a:pt x="3998" y="957589"/>
                    </a:cubicBezTo>
                    <a:cubicBezTo>
                      <a:pt x="14217" y="874035"/>
                      <a:pt x="40428" y="793229"/>
                      <a:pt x="81174" y="719588"/>
                    </a:cubicBezTo>
                    <a:cubicBezTo>
                      <a:pt x="159048" y="577422"/>
                      <a:pt x="290615" y="450361"/>
                      <a:pt x="471750" y="342087"/>
                    </a:cubicBezTo>
                    <a:cubicBezTo>
                      <a:pt x="650346" y="235399"/>
                      <a:pt x="869243" y="151686"/>
                      <a:pt x="1122413" y="92725"/>
                    </a:cubicBezTo>
                    <a:cubicBezTo>
                      <a:pt x="1383643" y="32114"/>
                      <a:pt x="1670386" y="889"/>
                      <a:pt x="1974647" y="0"/>
                    </a:cubicBezTo>
                    <a:lnTo>
                      <a:pt x="2002509" y="0"/>
                    </a:lnTo>
                    <a:lnTo>
                      <a:pt x="2030308" y="0"/>
                    </a:lnTo>
                    <a:lnTo>
                      <a:pt x="2053156" y="0"/>
                    </a:lnTo>
                    <a:lnTo>
                      <a:pt x="2068832" y="0"/>
                    </a:lnTo>
                    <a:lnTo>
                      <a:pt x="2088761" y="381"/>
                    </a:lnTo>
                    <a:lnTo>
                      <a:pt x="2113703" y="1015"/>
                    </a:lnTo>
                    <a:lnTo>
                      <a:pt x="2131156" y="1523"/>
                    </a:lnTo>
                    <a:lnTo>
                      <a:pt x="2143850" y="1904"/>
                    </a:lnTo>
                    <a:lnTo>
                      <a:pt x="2169236" y="2856"/>
                    </a:lnTo>
                    <a:lnTo>
                      <a:pt x="2193545" y="3935"/>
                    </a:lnTo>
                    <a:lnTo>
                      <a:pt x="2197543" y="3935"/>
                    </a:lnTo>
                    <a:lnTo>
                      <a:pt x="2216202" y="4887"/>
                    </a:lnTo>
                    <a:lnTo>
                      <a:pt x="2228451" y="5458"/>
                    </a:lnTo>
                    <a:lnTo>
                      <a:pt x="2253838" y="6918"/>
                    </a:lnTo>
                    <a:lnTo>
                      <a:pt x="2254790" y="6918"/>
                    </a:lnTo>
                    <a:lnTo>
                      <a:pt x="2273830" y="8060"/>
                    </a:lnTo>
                    <a:lnTo>
                      <a:pt x="2282525" y="8632"/>
                    </a:lnTo>
                    <a:cubicBezTo>
                      <a:pt x="2290014" y="9076"/>
                      <a:pt x="2297567" y="9584"/>
                      <a:pt x="2305056" y="10155"/>
                    </a:cubicBezTo>
                    <a:lnTo>
                      <a:pt x="2309435" y="10155"/>
                    </a:lnTo>
                    <a:lnTo>
                      <a:pt x="2328475" y="11551"/>
                    </a:lnTo>
                    <a:cubicBezTo>
                      <a:pt x="2332283" y="11551"/>
                      <a:pt x="2336155" y="12059"/>
                      <a:pt x="2340026" y="12440"/>
                    </a:cubicBezTo>
                    <a:lnTo>
                      <a:pt x="2356020" y="13709"/>
                    </a:lnTo>
                    <a:cubicBezTo>
                      <a:pt x="2359955" y="13709"/>
                      <a:pt x="2363826" y="14280"/>
                      <a:pt x="2367761" y="14661"/>
                    </a:cubicBezTo>
                    <a:lnTo>
                      <a:pt x="2385723" y="16184"/>
                    </a:lnTo>
                    <a:lnTo>
                      <a:pt x="2394164" y="16882"/>
                    </a:lnTo>
                    <a:lnTo>
                      <a:pt x="2415425" y="18850"/>
                    </a:lnTo>
                    <a:lnTo>
                      <a:pt x="2421772" y="19484"/>
                    </a:lnTo>
                    <a:lnTo>
                      <a:pt x="2444112" y="21642"/>
                    </a:lnTo>
                    <a:lnTo>
                      <a:pt x="2446206" y="21642"/>
                    </a:lnTo>
                    <a:lnTo>
                      <a:pt x="2460042" y="23102"/>
                    </a:lnTo>
                    <a:cubicBezTo>
                      <a:pt x="2487016" y="25895"/>
                      <a:pt x="2514053" y="28877"/>
                      <a:pt x="2540963" y="32178"/>
                    </a:cubicBezTo>
                    <a:cubicBezTo>
                      <a:pt x="2564382" y="35015"/>
                      <a:pt x="2587674" y="38061"/>
                      <a:pt x="2610776" y="41317"/>
                    </a:cubicBezTo>
                    <a:lnTo>
                      <a:pt x="2623470" y="43031"/>
                    </a:lnTo>
                    <a:lnTo>
                      <a:pt x="2656219" y="47791"/>
                    </a:lnTo>
                    <a:lnTo>
                      <a:pt x="2668912" y="49695"/>
                    </a:lnTo>
                    <a:cubicBezTo>
                      <a:pt x="2690617" y="52950"/>
                      <a:pt x="2712260" y="56378"/>
                      <a:pt x="2733902" y="59976"/>
                    </a:cubicBezTo>
                    <a:lnTo>
                      <a:pt x="2747167" y="62198"/>
                    </a:lnTo>
                    <a:lnTo>
                      <a:pt x="2754275" y="63404"/>
                    </a:lnTo>
                    <a:lnTo>
                      <a:pt x="2766334" y="65498"/>
                    </a:lnTo>
                    <a:lnTo>
                      <a:pt x="2801494" y="71845"/>
                    </a:lnTo>
                    <a:lnTo>
                      <a:pt x="2814886" y="74320"/>
                    </a:lnTo>
                    <a:lnTo>
                      <a:pt x="2828531" y="76858"/>
                    </a:lnTo>
                    <a:lnTo>
                      <a:pt x="2842049" y="79461"/>
                    </a:lnTo>
                    <a:lnTo>
                      <a:pt x="2855568" y="82063"/>
                    </a:lnTo>
                    <a:lnTo>
                      <a:pt x="2877718" y="86379"/>
                    </a:lnTo>
                    <a:cubicBezTo>
                      <a:pt x="3020329" y="114843"/>
                      <a:pt x="3161288" y="150817"/>
                      <a:pt x="3300091" y="194145"/>
                    </a:cubicBezTo>
                    <a:lnTo>
                      <a:pt x="3300091" y="194145"/>
                    </a:lnTo>
                    <a:cubicBezTo>
                      <a:pt x="3396878" y="224356"/>
                      <a:pt x="3490364" y="257784"/>
                      <a:pt x="3580424" y="294423"/>
                    </a:cubicBezTo>
                    <a:cubicBezTo>
                      <a:pt x="3610635" y="306691"/>
                      <a:pt x="3640400" y="319385"/>
                      <a:pt x="3669786" y="332503"/>
                    </a:cubicBezTo>
                    <a:lnTo>
                      <a:pt x="3693713" y="343166"/>
                    </a:lnTo>
                    <a:lnTo>
                      <a:pt x="3714720" y="352813"/>
                    </a:lnTo>
                    <a:lnTo>
                      <a:pt x="3725192" y="357636"/>
                    </a:lnTo>
                    <a:lnTo>
                      <a:pt x="3725827" y="357954"/>
                    </a:lnTo>
                    <a:lnTo>
                      <a:pt x="3736870" y="363094"/>
                    </a:lnTo>
                    <a:lnTo>
                      <a:pt x="3747850" y="368299"/>
                    </a:lnTo>
                    <a:lnTo>
                      <a:pt x="3769619" y="378771"/>
                    </a:lnTo>
                    <a:lnTo>
                      <a:pt x="3779266" y="383467"/>
                    </a:lnTo>
                    <a:lnTo>
                      <a:pt x="3791325" y="389433"/>
                    </a:lnTo>
                    <a:lnTo>
                      <a:pt x="3801861" y="394701"/>
                    </a:lnTo>
                    <a:cubicBezTo>
                      <a:pt x="3805414" y="396478"/>
                      <a:pt x="3808969" y="398255"/>
                      <a:pt x="3812459" y="400096"/>
                    </a:cubicBezTo>
                    <a:lnTo>
                      <a:pt x="3823058" y="405427"/>
                    </a:lnTo>
                    <a:lnTo>
                      <a:pt x="3831817" y="409933"/>
                    </a:lnTo>
                    <a:lnTo>
                      <a:pt x="3837084" y="412662"/>
                    </a:lnTo>
                    <a:cubicBezTo>
                      <a:pt x="3849778" y="419009"/>
                      <a:pt x="3862471" y="425990"/>
                      <a:pt x="3875165" y="432781"/>
                    </a:cubicBezTo>
                    <a:lnTo>
                      <a:pt x="3882527" y="436780"/>
                    </a:lnTo>
                    <a:cubicBezTo>
                      <a:pt x="3893697" y="442809"/>
                      <a:pt x="3904740" y="448965"/>
                      <a:pt x="3915656" y="455121"/>
                    </a:cubicBezTo>
                    <a:cubicBezTo>
                      <a:pt x="3919020" y="456962"/>
                      <a:pt x="3922003" y="458866"/>
                      <a:pt x="3925621" y="460770"/>
                    </a:cubicBezTo>
                    <a:cubicBezTo>
                      <a:pt x="3974808" y="488822"/>
                      <a:pt x="4021773" y="517782"/>
                      <a:pt x="4066454" y="547656"/>
                    </a:cubicBezTo>
                    <a:lnTo>
                      <a:pt x="4072801" y="551972"/>
                    </a:lnTo>
                    <a:lnTo>
                      <a:pt x="4079147" y="556224"/>
                    </a:lnTo>
                    <a:cubicBezTo>
                      <a:pt x="4089683" y="563333"/>
                      <a:pt x="4100092" y="570568"/>
                      <a:pt x="4110373" y="577803"/>
                    </a:cubicBezTo>
                    <a:lnTo>
                      <a:pt x="4114435" y="580723"/>
                    </a:lnTo>
                    <a:cubicBezTo>
                      <a:pt x="4116148" y="581928"/>
                      <a:pt x="4118243" y="583515"/>
                      <a:pt x="4120337" y="5851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91AB99-29FF-39F6-48A9-96A2A95477F6}"/>
                  </a:ext>
                </a:extLst>
              </p:cNvPr>
              <p:cNvSpPr/>
              <p:nvPr/>
            </p:nvSpPr>
            <p:spPr>
              <a:xfrm>
                <a:off x="6972605" y="2912886"/>
                <a:ext cx="69179" cy="47409"/>
              </a:xfrm>
              <a:custGeom>
                <a:avLst/>
                <a:gdLst>
                  <a:gd name="connsiteX0" fmla="*/ 69179 w 69179"/>
                  <a:gd name="connsiteY0" fmla="*/ 47410 h 47409"/>
                  <a:gd name="connsiteX1" fmla="*/ 68798 w 69179"/>
                  <a:gd name="connsiteY1" fmla="*/ 46585 h 47409"/>
                  <a:gd name="connsiteX2" fmla="*/ 0 w 69179"/>
                  <a:gd name="connsiteY2" fmla="*/ 0 h 47409"/>
                  <a:gd name="connsiteX3" fmla="*/ 69179 w 69179"/>
                  <a:gd name="connsiteY3" fmla="*/ 47410 h 47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79" h="47409">
                    <a:moveTo>
                      <a:pt x="69179" y="47410"/>
                    </a:moveTo>
                    <a:lnTo>
                      <a:pt x="68798" y="46585"/>
                    </a:lnTo>
                    <a:cubicBezTo>
                      <a:pt x="45125" y="31308"/>
                      <a:pt x="22150" y="15784"/>
                      <a:pt x="0" y="0"/>
                    </a:cubicBezTo>
                    <a:cubicBezTo>
                      <a:pt x="22277" y="16076"/>
                      <a:pt x="45379" y="31880"/>
                      <a:pt x="69179" y="474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282054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BEE59423-09B8-6DBA-924D-C617BB4D9BBC}"/>
                  </a:ext>
                </a:extLst>
              </p:cNvPr>
              <p:cNvSpPr/>
              <p:nvPr/>
            </p:nvSpPr>
            <p:spPr>
              <a:xfrm>
                <a:off x="10463794" y="1943873"/>
                <a:ext cx="481920" cy="1397288"/>
              </a:xfrm>
              <a:custGeom>
                <a:avLst/>
                <a:gdLst>
                  <a:gd name="connsiteX0" fmla="*/ 9013 w 481920"/>
                  <a:gd name="connsiteY0" fmla="*/ 1223706 h 1397288"/>
                  <a:gd name="connsiteX1" fmla="*/ 53883 w 481920"/>
                  <a:gd name="connsiteY1" fmla="*/ 1197939 h 1397288"/>
                  <a:gd name="connsiteX2" fmla="*/ 416217 w 481920"/>
                  <a:gd name="connsiteY2" fmla="*/ 850711 h 1397288"/>
                  <a:gd name="connsiteX3" fmla="*/ 464134 w 481920"/>
                  <a:gd name="connsiteY3" fmla="*/ 481587 h 1397288"/>
                  <a:gd name="connsiteX4" fmla="*/ 207601 w 481920"/>
                  <a:gd name="connsiteY4" fmla="*/ 113479 h 1397288"/>
                  <a:gd name="connsiteX5" fmla="*/ 65371 w 481920"/>
                  <a:gd name="connsiteY5" fmla="*/ 0 h 1397288"/>
                  <a:gd name="connsiteX6" fmla="*/ 198652 w 481920"/>
                  <a:gd name="connsiteY6" fmla="*/ 106624 h 1397288"/>
                  <a:gd name="connsiteX7" fmla="*/ 455186 w 481920"/>
                  <a:gd name="connsiteY7" fmla="*/ 474733 h 1397288"/>
                  <a:gd name="connsiteX8" fmla="*/ 407268 w 481920"/>
                  <a:gd name="connsiteY8" fmla="*/ 843856 h 1397288"/>
                  <a:gd name="connsiteX9" fmla="*/ 44872 w 481920"/>
                  <a:gd name="connsiteY9" fmla="*/ 1191021 h 1397288"/>
                  <a:gd name="connsiteX10" fmla="*/ 0 w 481920"/>
                  <a:gd name="connsiteY10" fmla="*/ 1216788 h 1397288"/>
                  <a:gd name="connsiteX11" fmla="*/ 81809 w 481920"/>
                  <a:gd name="connsiteY11" fmla="*/ 1397288 h 1397288"/>
                  <a:gd name="connsiteX12" fmla="*/ 86760 w 481920"/>
                  <a:gd name="connsiteY12" fmla="*/ 1394559 h 139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1920" h="1397288">
                    <a:moveTo>
                      <a:pt x="9013" y="1223706"/>
                    </a:moveTo>
                    <a:cubicBezTo>
                      <a:pt x="24245" y="1215246"/>
                      <a:pt x="39223" y="1206653"/>
                      <a:pt x="53883" y="1197939"/>
                    </a:cubicBezTo>
                    <a:cubicBezTo>
                      <a:pt x="223721" y="1096392"/>
                      <a:pt x="345831" y="979612"/>
                      <a:pt x="416217" y="850711"/>
                    </a:cubicBezTo>
                    <a:cubicBezTo>
                      <a:pt x="482921" y="729045"/>
                      <a:pt x="498724" y="604840"/>
                      <a:pt x="464134" y="481587"/>
                    </a:cubicBezTo>
                    <a:cubicBezTo>
                      <a:pt x="429545" y="358334"/>
                      <a:pt x="342976" y="234447"/>
                      <a:pt x="207601" y="113479"/>
                    </a:cubicBezTo>
                    <a:cubicBezTo>
                      <a:pt x="162412" y="72987"/>
                      <a:pt x="114876" y="35097"/>
                      <a:pt x="65371" y="0"/>
                    </a:cubicBezTo>
                    <a:cubicBezTo>
                      <a:pt x="111639" y="33149"/>
                      <a:pt x="156129" y="68741"/>
                      <a:pt x="198652" y="106624"/>
                    </a:cubicBezTo>
                    <a:cubicBezTo>
                      <a:pt x="334027" y="227783"/>
                      <a:pt x="420279" y="351670"/>
                      <a:pt x="455186" y="474733"/>
                    </a:cubicBezTo>
                    <a:cubicBezTo>
                      <a:pt x="490092" y="597795"/>
                      <a:pt x="473908" y="722254"/>
                      <a:pt x="407268" y="843856"/>
                    </a:cubicBezTo>
                    <a:cubicBezTo>
                      <a:pt x="336692" y="972758"/>
                      <a:pt x="214773" y="1089537"/>
                      <a:pt x="44872" y="1191021"/>
                    </a:cubicBezTo>
                    <a:cubicBezTo>
                      <a:pt x="30210" y="1199779"/>
                      <a:pt x="15296" y="1208366"/>
                      <a:pt x="0" y="1216788"/>
                    </a:cubicBezTo>
                    <a:lnTo>
                      <a:pt x="81809" y="1397288"/>
                    </a:lnTo>
                    <a:lnTo>
                      <a:pt x="86760" y="1394559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A4008E1F-E8A9-9458-1BC6-8585FD9719DB}"/>
                  </a:ext>
                </a:extLst>
              </p:cNvPr>
              <p:cNvSpPr/>
              <p:nvPr/>
            </p:nvSpPr>
            <p:spPr>
              <a:xfrm>
                <a:off x="10463985" y="2646135"/>
                <a:ext cx="600016" cy="695407"/>
              </a:xfrm>
              <a:custGeom>
                <a:avLst/>
                <a:gdLst>
                  <a:gd name="connsiteX0" fmla="*/ 600017 w 600016"/>
                  <a:gd name="connsiteY0" fmla="*/ 55724 h 695407"/>
                  <a:gd name="connsiteX1" fmla="*/ 523856 w 600016"/>
                  <a:gd name="connsiteY1" fmla="*/ 288394 h 695407"/>
                  <a:gd name="connsiteX2" fmla="*/ 133281 w 600016"/>
                  <a:gd name="connsiteY2" fmla="*/ 665959 h 695407"/>
                  <a:gd name="connsiteX3" fmla="*/ 81873 w 600016"/>
                  <a:gd name="connsiteY3" fmla="*/ 695407 h 695407"/>
                  <a:gd name="connsiteX4" fmla="*/ 0 w 600016"/>
                  <a:gd name="connsiteY4" fmla="*/ 514907 h 695407"/>
                  <a:gd name="connsiteX5" fmla="*/ 44872 w 600016"/>
                  <a:gd name="connsiteY5" fmla="*/ 489140 h 695407"/>
                  <a:gd name="connsiteX6" fmla="*/ 407268 w 600016"/>
                  <a:gd name="connsiteY6" fmla="*/ 141976 h 695407"/>
                  <a:gd name="connsiteX7" fmla="*/ 461849 w 600016"/>
                  <a:gd name="connsiteY7" fmla="*/ 0 h 69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0016" h="695407">
                    <a:moveTo>
                      <a:pt x="600017" y="55724"/>
                    </a:moveTo>
                    <a:cubicBezTo>
                      <a:pt x="589481" y="137374"/>
                      <a:pt x="563650" y="216308"/>
                      <a:pt x="523856" y="288394"/>
                    </a:cubicBezTo>
                    <a:cubicBezTo>
                      <a:pt x="445982" y="430560"/>
                      <a:pt x="314416" y="557621"/>
                      <a:pt x="133281" y="665959"/>
                    </a:cubicBezTo>
                    <a:cubicBezTo>
                      <a:pt x="116335" y="675986"/>
                      <a:pt x="99199" y="685805"/>
                      <a:pt x="81873" y="695407"/>
                    </a:cubicBezTo>
                    <a:lnTo>
                      <a:pt x="0" y="514907"/>
                    </a:lnTo>
                    <a:cubicBezTo>
                      <a:pt x="15232" y="506447"/>
                      <a:pt x="30210" y="497854"/>
                      <a:pt x="44872" y="489140"/>
                    </a:cubicBezTo>
                    <a:cubicBezTo>
                      <a:pt x="214772" y="387593"/>
                      <a:pt x="336820" y="270877"/>
                      <a:pt x="407268" y="141976"/>
                    </a:cubicBezTo>
                    <a:cubicBezTo>
                      <a:pt x="432020" y="97435"/>
                      <a:pt x="450361" y="49644"/>
                      <a:pt x="4618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31E">
                      <a:alpha val="0"/>
                    </a:srgbClr>
                  </a:gs>
                  <a:gs pos="13000">
                    <a:srgbClr val="F18B1E">
                      <a:alpha val="7843"/>
                    </a:srgbClr>
                  </a:gs>
                  <a:gs pos="37000">
                    <a:srgbClr val="E37720">
                      <a:alpha val="29804"/>
                    </a:srgbClr>
                  </a:gs>
                  <a:gs pos="69000">
                    <a:srgbClr val="CC5622">
                      <a:alpha val="63922"/>
                    </a:srgbClr>
                  </a:gs>
                  <a:gs pos="100000">
                    <a:srgbClr val="B43524"/>
                  </a:gs>
                </a:gsLst>
                <a:lin ang="763060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9C9D3F1A-8B82-41C5-E52C-F6D32C24AC64}"/>
                  </a:ext>
                </a:extLst>
              </p:cNvPr>
              <p:cNvSpPr/>
              <p:nvPr/>
            </p:nvSpPr>
            <p:spPr>
              <a:xfrm>
                <a:off x="8558580" y="1204229"/>
                <a:ext cx="1444634" cy="448393"/>
              </a:xfrm>
              <a:custGeom>
                <a:avLst/>
                <a:gdLst>
                  <a:gd name="connsiteX0" fmla="*/ 1444635 w 1444634"/>
                  <a:gd name="connsiteY0" fmla="*/ 287124 h 448393"/>
                  <a:gd name="connsiteX1" fmla="*/ 1444191 w 1444634"/>
                  <a:gd name="connsiteY1" fmla="*/ 289727 h 448393"/>
                  <a:gd name="connsiteX2" fmla="*/ 1416900 w 1444634"/>
                  <a:gd name="connsiteY2" fmla="*/ 448394 h 448393"/>
                  <a:gd name="connsiteX3" fmla="*/ 1099565 w 1444634"/>
                  <a:gd name="connsiteY3" fmla="*/ 341579 h 448393"/>
                  <a:gd name="connsiteX4" fmla="*/ 809965 w 1444634"/>
                  <a:gd name="connsiteY4" fmla="*/ 270369 h 448393"/>
                  <a:gd name="connsiteX5" fmla="*/ 493328 w 1444634"/>
                  <a:gd name="connsiteY5" fmla="*/ 216930 h 448393"/>
                  <a:gd name="connsiteX6" fmla="*/ 0 w 1444634"/>
                  <a:gd name="connsiteY6" fmla="*/ 179611 h 448393"/>
                  <a:gd name="connsiteX7" fmla="*/ 115891 w 1444634"/>
                  <a:gd name="connsiteY7" fmla="*/ 5712 h 448393"/>
                  <a:gd name="connsiteX8" fmla="*/ 119762 w 1444634"/>
                  <a:gd name="connsiteY8" fmla="*/ 0 h 448393"/>
                  <a:gd name="connsiteX9" fmla="*/ 120714 w 1444634"/>
                  <a:gd name="connsiteY9" fmla="*/ 0 h 448393"/>
                  <a:gd name="connsiteX10" fmla="*/ 139754 w 1444634"/>
                  <a:gd name="connsiteY10" fmla="*/ 1142 h 448393"/>
                  <a:gd name="connsiteX11" fmla="*/ 148449 w 1444634"/>
                  <a:gd name="connsiteY11" fmla="*/ 1714 h 448393"/>
                  <a:gd name="connsiteX12" fmla="*/ 170980 w 1444634"/>
                  <a:gd name="connsiteY12" fmla="*/ 3237 h 448393"/>
                  <a:gd name="connsiteX13" fmla="*/ 175359 w 1444634"/>
                  <a:gd name="connsiteY13" fmla="*/ 3237 h 448393"/>
                  <a:gd name="connsiteX14" fmla="*/ 194399 w 1444634"/>
                  <a:gd name="connsiteY14" fmla="*/ 4633 h 448393"/>
                  <a:gd name="connsiteX15" fmla="*/ 205950 w 1444634"/>
                  <a:gd name="connsiteY15" fmla="*/ 5522 h 448393"/>
                  <a:gd name="connsiteX16" fmla="*/ 221944 w 1444634"/>
                  <a:gd name="connsiteY16" fmla="*/ 6791 h 448393"/>
                  <a:gd name="connsiteX17" fmla="*/ 233685 w 1444634"/>
                  <a:gd name="connsiteY17" fmla="*/ 7743 h 448393"/>
                  <a:gd name="connsiteX18" fmla="*/ 251647 w 1444634"/>
                  <a:gd name="connsiteY18" fmla="*/ 9266 h 448393"/>
                  <a:gd name="connsiteX19" fmla="*/ 260087 w 1444634"/>
                  <a:gd name="connsiteY19" fmla="*/ 9964 h 448393"/>
                  <a:gd name="connsiteX20" fmla="*/ 281349 w 1444634"/>
                  <a:gd name="connsiteY20" fmla="*/ 11932 h 448393"/>
                  <a:gd name="connsiteX21" fmla="*/ 287695 w 1444634"/>
                  <a:gd name="connsiteY21" fmla="*/ 12566 h 448393"/>
                  <a:gd name="connsiteX22" fmla="*/ 310036 w 1444634"/>
                  <a:gd name="connsiteY22" fmla="*/ 14724 h 448393"/>
                  <a:gd name="connsiteX23" fmla="*/ 312130 w 1444634"/>
                  <a:gd name="connsiteY23" fmla="*/ 14724 h 448393"/>
                  <a:gd name="connsiteX24" fmla="*/ 325966 w 1444634"/>
                  <a:gd name="connsiteY24" fmla="*/ 16184 h 448393"/>
                  <a:gd name="connsiteX25" fmla="*/ 406887 w 1444634"/>
                  <a:gd name="connsiteY25" fmla="*/ 25260 h 448393"/>
                  <a:gd name="connsiteX26" fmla="*/ 476700 w 1444634"/>
                  <a:gd name="connsiteY26" fmla="*/ 34399 h 448393"/>
                  <a:gd name="connsiteX27" fmla="*/ 489394 w 1444634"/>
                  <a:gd name="connsiteY27" fmla="*/ 36113 h 448393"/>
                  <a:gd name="connsiteX28" fmla="*/ 522143 w 1444634"/>
                  <a:gd name="connsiteY28" fmla="*/ 40873 h 448393"/>
                  <a:gd name="connsiteX29" fmla="*/ 534836 w 1444634"/>
                  <a:gd name="connsiteY29" fmla="*/ 42777 h 448393"/>
                  <a:gd name="connsiteX30" fmla="*/ 599826 w 1444634"/>
                  <a:gd name="connsiteY30" fmla="*/ 53058 h 448393"/>
                  <a:gd name="connsiteX31" fmla="*/ 613091 w 1444634"/>
                  <a:gd name="connsiteY31" fmla="*/ 55280 h 448393"/>
                  <a:gd name="connsiteX32" fmla="*/ 620199 w 1444634"/>
                  <a:gd name="connsiteY32" fmla="*/ 56486 h 448393"/>
                  <a:gd name="connsiteX33" fmla="*/ 632258 w 1444634"/>
                  <a:gd name="connsiteY33" fmla="*/ 58580 h 448393"/>
                  <a:gd name="connsiteX34" fmla="*/ 667419 w 1444634"/>
                  <a:gd name="connsiteY34" fmla="*/ 64927 h 448393"/>
                  <a:gd name="connsiteX35" fmla="*/ 680810 w 1444634"/>
                  <a:gd name="connsiteY35" fmla="*/ 67402 h 448393"/>
                  <a:gd name="connsiteX36" fmla="*/ 694456 w 1444634"/>
                  <a:gd name="connsiteY36" fmla="*/ 69941 h 448393"/>
                  <a:gd name="connsiteX37" fmla="*/ 707974 w 1444634"/>
                  <a:gd name="connsiteY37" fmla="*/ 72543 h 448393"/>
                  <a:gd name="connsiteX38" fmla="*/ 721492 w 1444634"/>
                  <a:gd name="connsiteY38" fmla="*/ 75145 h 448393"/>
                  <a:gd name="connsiteX39" fmla="*/ 743642 w 1444634"/>
                  <a:gd name="connsiteY39" fmla="*/ 79461 h 448393"/>
                  <a:gd name="connsiteX40" fmla="*/ 1164555 w 1444634"/>
                  <a:gd name="connsiteY40" fmla="*/ 186847 h 448393"/>
                  <a:gd name="connsiteX41" fmla="*/ 1164555 w 1444634"/>
                  <a:gd name="connsiteY41" fmla="*/ 186847 h 448393"/>
                  <a:gd name="connsiteX42" fmla="*/ 1444635 w 1444634"/>
                  <a:gd name="connsiteY42" fmla="*/ 287124 h 44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444634" h="448393">
                    <a:moveTo>
                      <a:pt x="1444635" y="287124"/>
                    </a:moveTo>
                    <a:lnTo>
                      <a:pt x="1444191" y="289727"/>
                    </a:lnTo>
                    <a:lnTo>
                      <a:pt x="1416900" y="448394"/>
                    </a:lnTo>
                    <a:cubicBezTo>
                      <a:pt x="1315352" y="408600"/>
                      <a:pt x="1208791" y="372932"/>
                      <a:pt x="1099565" y="341579"/>
                    </a:cubicBezTo>
                    <a:cubicBezTo>
                      <a:pt x="1005317" y="314625"/>
                      <a:pt x="908783" y="290888"/>
                      <a:pt x="809965" y="270369"/>
                    </a:cubicBezTo>
                    <a:cubicBezTo>
                      <a:pt x="706324" y="248854"/>
                      <a:pt x="600524" y="231020"/>
                      <a:pt x="493328" y="216930"/>
                    </a:cubicBezTo>
                    <a:cubicBezTo>
                      <a:pt x="329710" y="195485"/>
                      <a:pt x="165014" y="183026"/>
                      <a:pt x="0" y="179611"/>
                    </a:cubicBezTo>
                    <a:lnTo>
                      <a:pt x="115891" y="5712"/>
                    </a:lnTo>
                    <a:lnTo>
                      <a:pt x="119762" y="0"/>
                    </a:lnTo>
                    <a:lnTo>
                      <a:pt x="120714" y="0"/>
                    </a:lnTo>
                    <a:lnTo>
                      <a:pt x="139754" y="1142"/>
                    </a:lnTo>
                    <a:lnTo>
                      <a:pt x="148449" y="1714"/>
                    </a:lnTo>
                    <a:cubicBezTo>
                      <a:pt x="155938" y="2158"/>
                      <a:pt x="163491" y="2666"/>
                      <a:pt x="170980" y="3237"/>
                    </a:cubicBezTo>
                    <a:lnTo>
                      <a:pt x="175359" y="3237"/>
                    </a:lnTo>
                    <a:lnTo>
                      <a:pt x="194399" y="4633"/>
                    </a:lnTo>
                    <a:cubicBezTo>
                      <a:pt x="198207" y="4633"/>
                      <a:pt x="202079" y="5141"/>
                      <a:pt x="205950" y="5522"/>
                    </a:cubicBezTo>
                    <a:lnTo>
                      <a:pt x="221944" y="6791"/>
                    </a:lnTo>
                    <a:cubicBezTo>
                      <a:pt x="225879" y="6791"/>
                      <a:pt x="229750" y="7362"/>
                      <a:pt x="233685" y="7743"/>
                    </a:cubicBezTo>
                    <a:lnTo>
                      <a:pt x="251647" y="9266"/>
                    </a:lnTo>
                    <a:lnTo>
                      <a:pt x="260087" y="9964"/>
                    </a:lnTo>
                    <a:lnTo>
                      <a:pt x="281349" y="11932"/>
                    </a:lnTo>
                    <a:lnTo>
                      <a:pt x="287695" y="12566"/>
                    </a:lnTo>
                    <a:lnTo>
                      <a:pt x="310036" y="14724"/>
                    </a:lnTo>
                    <a:lnTo>
                      <a:pt x="312130" y="14724"/>
                    </a:lnTo>
                    <a:lnTo>
                      <a:pt x="325966" y="16184"/>
                    </a:lnTo>
                    <a:cubicBezTo>
                      <a:pt x="352940" y="18977"/>
                      <a:pt x="379977" y="21960"/>
                      <a:pt x="406887" y="25260"/>
                    </a:cubicBezTo>
                    <a:cubicBezTo>
                      <a:pt x="430306" y="28097"/>
                      <a:pt x="453598" y="31143"/>
                      <a:pt x="476700" y="34399"/>
                    </a:cubicBezTo>
                    <a:lnTo>
                      <a:pt x="489394" y="36113"/>
                    </a:lnTo>
                    <a:lnTo>
                      <a:pt x="522143" y="40873"/>
                    </a:lnTo>
                    <a:lnTo>
                      <a:pt x="534836" y="42777"/>
                    </a:lnTo>
                    <a:cubicBezTo>
                      <a:pt x="556541" y="46033"/>
                      <a:pt x="578184" y="49460"/>
                      <a:pt x="599826" y="53058"/>
                    </a:cubicBezTo>
                    <a:lnTo>
                      <a:pt x="613091" y="55280"/>
                    </a:lnTo>
                    <a:lnTo>
                      <a:pt x="620199" y="56486"/>
                    </a:lnTo>
                    <a:lnTo>
                      <a:pt x="632258" y="58580"/>
                    </a:lnTo>
                    <a:lnTo>
                      <a:pt x="667419" y="64927"/>
                    </a:lnTo>
                    <a:lnTo>
                      <a:pt x="680810" y="67402"/>
                    </a:lnTo>
                    <a:lnTo>
                      <a:pt x="694456" y="69941"/>
                    </a:lnTo>
                    <a:lnTo>
                      <a:pt x="707974" y="72543"/>
                    </a:lnTo>
                    <a:lnTo>
                      <a:pt x="721492" y="75145"/>
                    </a:lnTo>
                    <a:lnTo>
                      <a:pt x="743642" y="79461"/>
                    </a:lnTo>
                    <a:cubicBezTo>
                      <a:pt x="885744" y="107849"/>
                      <a:pt x="1026260" y="143695"/>
                      <a:pt x="1164555" y="186847"/>
                    </a:cubicBezTo>
                    <a:lnTo>
                      <a:pt x="1164555" y="186847"/>
                    </a:lnTo>
                    <a:cubicBezTo>
                      <a:pt x="1261215" y="216886"/>
                      <a:pt x="1354575" y="250314"/>
                      <a:pt x="1444635" y="287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A4F0B7F9-A187-B001-AD0E-96760D5B0FC0}"/>
                  </a:ext>
                </a:extLst>
              </p:cNvPr>
              <p:cNvSpPr/>
              <p:nvPr/>
            </p:nvSpPr>
            <p:spPr>
              <a:xfrm>
                <a:off x="6211636" y="5145844"/>
                <a:ext cx="2076257" cy="379976"/>
              </a:xfrm>
              <a:custGeom>
                <a:avLst/>
                <a:gdLst>
                  <a:gd name="connsiteX0" fmla="*/ 0 w 2076257"/>
                  <a:gd name="connsiteY0" fmla="*/ 83967 h 379976"/>
                  <a:gd name="connsiteX1" fmla="*/ 1553988 w 2076257"/>
                  <a:gd name="connsiteY1" fmla="*/ 379977 h 379976"/>
                  <a:gd name="connsiteX2" fmla="*/ 2076258 w 2076257"/>
                  <a:gd name="connsiteY2" fmla="*/ 243332 h 379976"/>
                  <a:gd name="connsiteX3" fmla="*/ 535090 w 2076257"/>
                  <a:gd name="connsiteY3" fmla="*/ 0 h 379976"/>
                  <a:gd name="connsiteX4" fmla="*/ 0 w 2076257"/>
                  <a:gd name="connsiteY4" fmla="*/ 83967 h 379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6257" h="379976">
                    <a:moveTo>
                      <a:pt x="0" y="83967"/>
                    </a:moveTo>
                    <a:lnTo>
                      <a:pt x="1553988" y="379977"/>
                    </a:lnTo>
                    <a:lnTo>
                      <a:pt x="2076258" y="243332"/>
                    </a:lnTo>
                    <a:lnTo>
                      <a:pt x="535090" y="0"/>
                    </a:lnTo>
                    <a:lnTo>
                      <a:pt x="0" y="83967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0071BC">
                      <a:alpha val="54902"/>
                    </a:srgbClr>
                  </a:gs>
                  <a:gs pos="100000">
                    <a:srgbClr val="0071BC">
                      <a:alpha val="9804"/>
                    </a:srgbClr>
                  </a:gs>
                </a:gsLst>
                <a:lin ang="291297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6A41FC0-1950-1D48-A1DF-C7D8A31AB26D}"/>
                  </a:ext>
                </a:extLst>
              </p:cNvPr>
              <p:cNvSpPr/>
              <p:nvPr/>
            </p:nvSpPr>
            <p:spPr>
              <a:xfrm>
                <a:off x="6809241" y="947442"/>
                <a:ext cx="2842050" cy="2062675"/>
              </a:xfrm>
              <a:custGeom>
                <a:avLst/>
                <a:gdLst>
                  <a:gd name="connsiteX0" fmla="*/ 0 w 2842050"/>
                  <a:gd name="connsiteY0" fmla="*/ 2062676 h 2062675"/>
                  <a:gd name="connsiteX1" fmla="*/ 41063 w 2842050"/>
                  <a:gd name="connsiteY1" fmla="*/ 2062676 h 2062675"/>
                  <a:gd name="connsiteX2" fmla="*/ 2842050 w 2842050"/>
                  <a:gd name="connsiteY2" fmla="*/ 908275 h 2062675"/>
                  <a:gd name="connsiteX3" fmla="*/ 2842050 w 2842050"/>
                  <a:gd name="connsiteY3" fmla="*/ 23419 h 2062675"/>
                  <a:gd name="connsiteX4" fmla="*/ 2806889 w 2842050"/>
                  <a:gd name="connsiteY4" fmla="*/ 0 h 2062675"/>
                  <a:gd name="connsiteX5" fmla="*/ 0 w 2842050"/>
                  <a:gd name="connsiteY5" fmla="*/ 2062676 h 206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42050" h="2062675">
                    <a:moveTo>
                      <a:pt x="0" y="2062676"/>
                    </a:moveTo>
                    <a:lnTo>
                      <a:pt x="41063" y="2062676"/>
                    </a:lnTo>
                    <a:lnTo>
                      <a:pt x="2842050" y="908275"/>
                    </a:lnTo>
                    <a:lnTo>
                      <a:pt x="2842050" y="23419"/>
                    </a:lnTo>
                    <a:lnTo>
                      <a:pt x="2806889" y="0"/>
                    </a:lnTo>
                    <a:lnTo>
                      <a:pt x="0" y="2062676"/>
                    </a:lnTo>
                    <a:close/>
                  </a:path>
                </a:pathLst>
              </a:custGeom>
              <a:solidFill>
                <a:srgbClr val="F15A2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021205D-4E02-A057-E318-26648F33DE71}"/>
                  </a:ext>
                </a:extLst>
              </p:cNvPr>
              <p:cNvSpPr/>
              <p:nvPr/>
            </p:nvSpPr>
            <p:spPr>
              <a:xfrm>
                <a:off x="9838835" y="1902619"/>
                <a:ext cx="996176" cy="1541167"/>
              </a:xfrm>
              <a:custGeom>
                <a:avLst/>
                <a:gdLst>
                  <a:gd name="connsiteX0" fmla="*/ 35161 w 996176"/>
                  <a:gd name="connsiteY0" fmla="*/ 0 h 1541167"/>
                  <a:gd name="connsiteX1" fmla="*/ 996177 w 996176"/>
                  <a:gd name="connsiteY1" fmla="*/ 1529426 h 1541167"/>
                  <a:gd name="connsiteX2" fmla="*/ 949276 w 996176"/>
                  <a:gd name="connsiteY2" fmla="*/ 1541168 h 1541167"/>
                  <a:gd name="connsiteX3" fmla="*/ 0 w 996176"/>
                  <a:gd name="connsiteY3" fmla="*/ 193384 h 1541167"/>
                  <a:gd name="connsiteX4" fmla="*/ 35161 w 996176"/>
                  <a:gd name="connsiteY4" fmla="*/ 0 h 154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176" h="1541167">
                    <a:moveTo>
                      <a:pt x="35161" y="0"/>
                    </a:moveTo>
                    <a:lnTo>
                      <a:pt x="996177" y="1529426"/>
                    </a:lnTo>
                    <a:lnTo>
                      <a:pt x="949276" y="1541168"/>
                    </a:lnTo>
                    <a:lnTo>
                      <a:pt x="0" y="193384"/>
                    </a:lnTo>
                    <a:lnTo>
                      <a:pt x="35161" y="0"/>
                    </a:lnTo>
                    <a:close/>
                  </a:path>
                </a:pathLst>
              </a:custGeom>
              <a:solidFill>
                <a:srgbClr val="29ABE2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197A7960-56E0-C0C9-75FC-B4BA25106DD6}"/>
                  </a:ext>
                </a:extLst>
              </p:cNvPr>
              <p:cNvSpPr/>
              <p:nvPr/>
            </p:nvSpPr>
            <p:spPr>
              <a:xfrm>
                <a:off x="9773655" y="2066682"/>
                <a:ext cx="1014456" cy="1406363"/>
              </a:xfrm>
              <a:custGeom>
                <a:avLst/>
                <a:gdLst>
                  <a:gd name="connsiteX0" fmla="*/ 100342 w 1014456"/>
                  <a:gd name="connsiteY0" fmla="*/ 0 h 1406363"/>
                  <a:gd name="connsiteX1" fmla="*/ 1014456 w 1014456"/>
                  <a:gd name="connsiteY1" fmla="*/ 1377106 h 1406363"/>
                  <a:gd name="connsiteX2" fmla="*/ 785912 w 1014456"/>
                  <a:gd name="connsiteY2" fmla="*/ 1406364 h 1406363"/>
                  <a:gd name="connsiteX3" fmla="*/ 0 w 1014456"/>
                  <a:gd name="connsiteY3" fmla="*/ 36430 h 1406363"/>
                  <a:gd name="connsiteX4" fmla="*/ 100342 w 1014456"/>
                  <a:gd name="connsiteY4" fmla="*/ 0 h 1406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456" h="1406363">
                    <a:moveTo>
                      <a:pt x="100342" y="0"/>
                    </a:moveTo>
                    <a:lnTo>
                      <a:pt x="1014456" y="1377106"/>
                    </a:lnTo>
                    <a:lnTo>
                      <a:pt x="785912" y="1406364"/>
                    </a:lnTo>
                    <a:lnTo>
                      <a:pt x="0" y="36430"/>
                    </a:lnTo>
                    <a:lnTo>
                      <a:pt x="100342" y="0"/>
                    </a:lnTo>
                    <a:close/>
                  </a:path>
                </a:pathLst>
              </a:custGeom>
              <a:solidFill>
                <a:srgbClr val="0071BC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0BA9A01D-BC66-B8BA-106B-7D5B0DD47C87}"/>
                  </a:ext>
                </a:extLst>
              </p:cNvPr>
              <p:cNvSpPr/>
              <p:nvPr/>
            </p:nvSpPr>
            <p:spPr>
              <a:xfrm>
                <a:off x="6809241" y="2125261"/>
                <a:ext cx="2894790" cy="3457361"/>
              </a:xfrm>
              <a:custGeom>
                <a:avLst/>
                <a:gdLst>
                  <a:gd name="connsiteX0" fmla="*/ 2894791 w 2894790"/>
                  <a:gd name="connsiteY0" fmla="*/ 0 h 3457361"/>
                  <a:gd name="connsiteX1" fmla="*/ 2894791 w 2894790"/>
                  <a:gd name="connsiteY1" fmla="*/ 3457362 h 3457361"/>
                  <a:gd name="connsiteX2" fmla="*/ 2783978 w 2894790"/>
                  <a:gd name="connsiteY2" fmla="*/ 3440988 h 3457361"/>
                  <a:gd name="connsiteX3" fmla="*/ 2036654 w 2894790"/>
                  <a:gd name="connsiteY3" fmla="*/ 3330555 h 3457361"/>
                  <a:gd name="connsiteX4" fmla="*/ 1864849 w 2894790"/>
                  <a:gd name="connsiteY4" fmla="*/ 3305168 h 3457361"/>
                  <a:gd name="connsiteX5" fmla="*/ 0 w 2894790"/>
                  <a:gd name="connsiteY5" fmla="*/ 3029595 h 3457361"/>
                  <a:gd name="connsiteX6" fmla="*/ 0 w 2894790"/>
                  <a:gd name="connsiteY6" fmla="*/ 1037240 h 3457361"/>
                  <a:gd name="connsiteX7" fmla="*/ 2894791 w 2894790"/>
                  <a:gd name="connsiteY7" fmla="*/ 0 h 345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94790" h="3457361">
                    <a:moveTo>
                      <a:pt x="2894791" y="0"/>
                    </a:moveTo>
                    <a:lnTo>
                      <a:pt x="2894791" y="3457362"/>
                    </a:lnTo>
                    <a:lnTo>
                      <a:pt x="2783978" y="3440988"/>
                    </a:lnTo>
                    <a:lnTo>
                      <a:pt x="2036654" y="3330555"/>
                    </a:lnTo>
                    <a:lnTo>
                      <a:pt x="1864849" y="3305168"/>
                    </a:lnTo>
                    <a:lnTo>
                      <a:pt x="0" y="3029595"/>
                    </a:lnTo>
                    <a:lnTo>
                      <a:pt x="0" y="1037240"/>
                    </a:lnTo>
                    <a:lnTo>
                      <a:pt x="28947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C2D7F0"/>
                  </a:gs>
                  <a:gs pos="100000">
                    <a:srgbClr val="85B0E2"/>
                  </a:gs>
                </a:gsLst>
                <a:lin ang="268473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502675D-365D-20CC-7C3F-DF5E0A60DEA8}"/>
                  </a:ext>
                </a:extLst>
              </p:cNvPr>
              <p:cNvSpPr/>
              <p:nvPr/>
            </p:nvSpPr>
            <p:spPr>
              <a:xfrm>
                <a:off x="9704032" y="2096004"/>
                <a:ext cx="884856" cy="3486621"/>
              </a:xfrm>
              <a:custGeom>
                <a:avLst/>
                <a:gdLst>
                  <a:gd name="connsiteX0" fmla="*/ 884856 w 884856"/>
                  <a:gd name="connsiteY0" fmla="*/ 1130918 h 3486620"/>
                  <a:gd name="connsiteX1" fmla="*/ 884856 w 884856"/>
                  <a:gd name="connsiteY1" fmla="*/ 2929952 h 3486620"/>
                  <a:gd name="connsiteX2" fmla="*/ 69560 w 884856"/>
                  <a:gd name="connsiteY2" fmla="*/ 3442828 h 3486620"/>
                  <a:gd name="connsiteX3" fmla="*/ 0 w 884856"/>
                  <a:gd name="connsiteY3" fmla="*/ 3486620 h 3486620"/>
                  <a:gd name="connsiteX4" fmla="*/ 0 w 884856"/>
                  <a:gd name="connsiteY4" fmla="*/ 29258 h 3486620"/>
                  <a:gd name="connsiteX5" fmla="*/ 254 w 884856"/>
                  <a:gd name="connsiteY5" fmla="*/ 29195 h 3486620"/>
                  <a:gd name="connsiteX6" fmla="*/ 15232 w 884856"/>
                  <a:gd name="connsiteY6" fmla="*/ 22340 h 3486620"/>
                  <a:gd name="connsiteX7" fmla="*/ 64483 w 884856"/>
                  <a:gd name="connsiteY7" fmla="*/ 0 h 3486620"/>
                  <a:gd name="connsiteX8" fmla="*/ 65752 w 884856"/>
                  <a:gd name="connsiteY8" fmla="*/ 1777 h 3486620"/>
                  <a:gd name="connsiteX9" fmla="*/ 69560 w 884856"/>
                  <a:gd name="connsiteY9" fmla="*/ 7045 h 3486620"/>
                  <a:gd name="connsiteX10" fmla="*/ 884856 w 884856"/>
                  <a:gd name="connsiteY10" fmla="*/ 1130918 h 3486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4856" h="3486620">
                    <a:moveTo>
                      <a:pt x="884856" y="1130918"/>
                    </a:moveTo>
                    <a:lnTo>
                      <a:pt x="884856" y="2929952"/>
                    </a:lnTo>
                    <a:lnTo>
                      <a:pt x="69560" y="3442828"/>
                    </a:lnTo>
                    <a:lnTo>
                      <a:pt x="0" y="3486620"/>
                    </a:lnTo>
                    <a:lnTo>
                      <a:pt x="0" y="29258"/>
                    </a:lnTo>
                    <a:lnTo>
                      <a:pt x="254" y="29195"/>
                    </a:lnTo>
                    <a:lnTo>
                      <a:pt x="15232" y="22340"/>
                    </a:lnTo>
                    <a:lnTo>
                      <a:pt x="64483" y="0"/>
                    </a:lnTo>
                    <a:lnTo>
                      <a:pt x="65752" y="1777"/>
                    </a:lnTo>
                    <a:lnTo>
                      <a:pt x="69560" y="7045"/>
                    </a:lnTo>
                    <a:lnTo>
                      <a:pt x="884856" y="1130918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C2D7F0"/>
                  </a:gs>
                  <a:gs pos="100000">
                    <a:srgbClr val="85B0E2"/>
                  </a:gs>
                </a:gsLst>
                <a:lin ang="1356268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02A622DD-0A8E-E73F-B628-8D5709923CCD}"/>
                  </a:ext>
                </a:extLst>
              </p:cNvPr>
              <p:cNvSpPr/>
              <p:nvPr/>
            </p:nvSpPr>
            <p:spPr>
              <a:xfrm>
                <a:off x="6809241" y="4986732"/>
                <a:ext cx="2124746" cy="469084"/>
              </a:xfrm>
              <a:custGeom>
                <a:avLst/>
                <a:gdLst>
                  <a:gd name="connsiteX0" fmla="*/ 2124747 w 2124746"/>
                  <a:gd name="connsiteY0" fmla="*/ 243078 h 469084"/>
                  <a:gd name="connsiteX1" fmla="*/ 2036654 w 2124746"/>
                  <a:gd name="connsiteY1" fmla="*/ 469084 h 469084"/>
                  <a:gd name="connsiteX2" fmla="*/ 1864849 w 2124746"/>
                  <a:gd name="connsiteY2" fmla="*/ 443697 h 469084"/>
                  <a:gd name="connsiteX3" fmla="*/ 0 w 2124746"/>
                  <a:gd name="connsiteY3" fmla="*/ 168124 h 469084"/>
                  <a:gd name="connsiteX4" fmla="*/ 0 w 2124746"/>
                  <a:gd name="connsiteY4" fmla="*/ 0 h 46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746" h="469084">
                    <a:moveTo>
                      <a:pt x="2124747" y="243078"/>
                    </a:moveTo>
                    <a:cubicBezTo>
                      <a:pt x="2124747" y="243078"/>
                      <a:pt x="2077400" y="367918"/>
                      <a:pt x="2036654" y="469084"/>
                    </a:cubicBezTo>
                    <a:lnTo>
                      <a:pt x="1864849" y="443697"/>
                    </a:lnTo>
                    <a:lnTo>
                      <a:pt x="0" y="16812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>
                      <a:alpha val="49804"/>
                    </a:srgbClr>
                  </a:gs>
                  <a:gs pos="100000">
                    <a:srgbClr val="003B9E">
                      <a:alpha val="0"/>
                    </a:srgbClr>
                  </a:gs>
                </a:gsLst>
                <a:lin ang="1348474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C235E80-67D6-0F17-C7A1-0DCA46A75921}"/>
                  </a:ext>
                </a:extLst>
              </p:cNvPr>
              <p:cNvSpPr/>
              <p:nvPr/>
            </p:nvSpPr>
            <p:spPr>
              <a:xfrm>
                <a:off x="6809241" y="5028747"/>
                <a:ext cx="1939613" cy="402507"/>
              </a:xfrm>
              <a:custGeom>
                <a:avLst/>
                <a:gdLst>
                  <a:gd name="connsiteX0" fmla="*/ 1870371 w 1939613"/>
                  <a:gd name="connsiteY0" fmla="*/ 402507 h 402507"/>
                  <a:gd name="connsiteX1" fmla="*/ 1870371 w 1939613"/>
                  <a:gd name="connsiteY1" fmla="*/ 255010 h 402507"/>
                  <a:gd name="connsiteX2" fmla="*/ 1939613 w 1939613"/>
                  <a:gd name="connsiteY2" fmla="*/ 225688 h 402507"/>
                  <a:gd name="connsiteX3" fmla="*/ 0 w 1939613"/>
                  <a:gd name="connsiteY3" fmla="*/ 0 h 402507"/>
                  <a:gd name="connsiteX4" fmla="*/ 0 w 1939613"/>
                  <a:gd name="connsiteY4" fmla="*/ 126109 h 402507"/>
                  <a:gd name="connsiteX5" fmla="*/ 1870371 w 1939613"/>
                  <a:gd name="connsiteY5" fmla="*/ 402507 h 402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9613" h="402507">
                    <a:moveTo>
                      <a:pt x="1870371" y="402507"/>
                    </a:moveTo>
                    <a:lnTo>
                      <a:pt x="1870371" y="255010"/>
                    </a:lnTo>
                    <a:lnTo>
                      <a:pt x="1939613" y="225688"/>
                    </a:lnTo>
                    <a:lnTo>
                      <a:pt x="0" y="0"/>
                    </a:lnTo>
                    <a:lnTo>
                      <a:pt x="0" y="126109"/>
                    </a:lnTo>
                    <a:lnTo>
                      <a:pt x="1870371" y="402507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2140668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AB34829-1642-9818-9BED-6D48BD4995EE}"/>
                  </a:ext>
                </a:extLst>
              </p:cNvPr>
              <p:cNvSpPr/>
              <p:nvPr/>
            </p:nvSpPr>
            <p:spPr>
              <a:xfrm>
                <a:off x="9599121" y="5371659"/>
                <a:ext cx="104911" cy="210964"/>
              </a:xfrm>
              <a:custGeom>
                <a:avLst/>
                <a:gdLst>
                  <a:gd name="connsiteX0" fmla="*/ 0 w 104911"/>
                  <a:gd name="connsiteY0" fmla="*/ 195478 h 210964"/>
                  <a:gd name="connsiteX1" fmla="*/ 0 w 104911"/>
                  <a:gd name="connsiteY1" fmla="*/ 35161 h 210964"/>
                  <a:gd name="connsiteX2" fmla="*/ 69750 w 104911"/>
                  <a:gd name="connsiteY2" fmla="*/ 0 h 210964"/>
                  <a:gd name="connsiteX3" fmla="*/ 104911 w 104911"/>
                  <a:gd name="connsiteY3" fmla="*/ 0 h 210964"/>
                  <a:gd name="connsiteX4" fmla="*/ 104911 w 104911"/>
                  <a:gd name="connsiteY4" fmla="*/ 210964 h 210964"/>
                  <a:gd name="connsiteX5" fmla="*/ 0 w 104911"/>
                  <a:gd name="connsiteY5" fmla="*/ 195478 h 21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11" h="210964">
                    <a:moveTo>
                      <a:pt x="0" y="195478"/>
                    </a:moveTo>
                    <a:lnTo>
                      <a:pt x="0" y="35161"/>
                    </a:lnTo>
                    <a:lnTo>
                      <a:pt x="69750" y="0"/>
                    </a:lnTo>
                    <a:lnTo>
                      <a:pt x="104911" y="0"/>
                    </a:lnTo>
                    <a:lnTo>
                      <a:pt x="104911" y="210964"/>
                    </a:lnTo>
                    <a:lnTo>
                      <a:pt x="0" y="195478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0056AD"/>
                  </a:gs>
                  <a:gs pos="100000">
                    <a:srgbClr val="003B9E"/>
                  </a:gs>
                </a:gsLst>
                <a:lin ang="1417859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D73E11BE-7F37-E262-73ED-5E2971B363DA}"/>
                  </a:ext>
                </a:extLst>
              </p:cNvPr>
              <p:cNvSpPr/>
              <p:nvPr/>
            </p:nvSpPr>
            <p:spPr>
              <a:xfrm>
                <a:off x="8848497" y="3092180"/>
                <a:ext cx="621151" cy="2297059"/>
              </a:xfrm>
              <a:custGeom>
                <a:avLst/>
                <a:gdLst>
                  <a:gd name="connsiteX0" fmla="*/ 0 w 621151"/>
                  <a:gd name="connsiteY0" fmla="*/ 2209158 h 2297059"/>
                  <a:gd name="connsiteX1" fmla="*/ 0 w 621151"/>
                  <a:gd name="connsiteY1" fmla="*/ 140643 h 2297059"/>
                  <a:gd name="connsiteX2" fmla="*/ 621152 w 621151"/>
                  <a:gd name="connsiteY2" fmla="*/ 0 h 2297059"/>
                  <a:gd name="connsiteX3" fmla="*/ 621152 w 621151"/>
                  <a:gd name="connsiteY3" fmla="*/ 2297059 h 2297059"/>
                  <a:gd name="connsiteX4" fmla="*/ 0 w 621151"/>
                  <a:gd name="connsiteY4" fmla="*/ 2209158 h 229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151" h="2297059">
                    <a:moveTo>
                      <a:pt x="0" y="2209158"/>
                    </a:moveTo>
                    <a:lnTo>
                      <a:pt x="0" y="140643"/>
                    </a:lnTo>
                    <a:lnTo>
                      <a:pt x="621152" y="0"/>
                    </a:lnTo>
                    <a:lnTo>
                      <a:pt x="621152" y="2297059"/>
                    </a:lnTo>
                    <a:lnTo>
                      <a:pt x="0" y="22091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50000"/>
                    </a:schemeClr>
                  </a:gs>
                </a:gsLst>
                <a:lin ang="1504006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ACC3C01-900D-2A31-002E-58AF11C18080}"/>
                  </a:ext>
                </a:extLst>
              </p:cNvPr>
              <p:cNvSpPr/>
              <p:nvPr/>
            </p:nvSpPr>
            <p:spPr>
              <a:xfrm>
                <a:off x="8848497" y="3092180"/>
                <a:ext cx="621151" cy="2209792"/>
              </a:xfrm>
              <a:custGeom>
                <a:avLst/>
                <a:gdLst>
                  <a:gd name="connsiteX0" fmla="*/ 4253 w 621151"/>
                  <a:gd name="connsiteY0" fmla="*/ 142039 h 2209792"/>
                  <a:gd name="connsiteX1" fmla="*/ 621152 w 621151"/>
                  <a:gd name="connsiteY1" fmla="*/ 2348 h 2209792"/>
                  <a:gd name="connsiteX2" fmla="*/ 621152 w 621151"/>
                  <a:gd name="connsiteY2" fmla="*/ 0 h 2209792"/>
                  <a:gd name="connsiteX3" fmla="*/ 0 w 621151"/>
                  <a:gd name="connsiteY3" fmla="*/ 140643 h 2209792"/>
                  <a:gd name="connsiteX4" fmla="*/ 0 w 621151"/>
                  <a:gd name="connsiteY4" fmla="*/ 2209158 h 2209792"/>
                  <a:gd name="connsiteX5" fmla="*/ 4253 w 621151"/>
                  <a:gd name="connsiteY5" fmla="*/ 2209792 h 2209792"/>
                  <a:gd name="connsiteX6" fmla="*/ 4253 w 621151"/>
                  <a:gd name="connsiteY6" fmla="*/ 142039 h 2209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1151" h="2209792">
                    <a:moveTo>
                      <a:pt x="4253" y="142039"/>
                    </a:moveTo>
                    <a:lnTo>
                      <a:pt x="621152" y="2348"/>
                    </a:lnTo>
                    <a:lnTo>
                      <a:pt x="621152" y="0"/>
                    </a:lnTo>
                    <a:lnTo>
                      <a:pt x="0" y="140643"/>
                    </a:lnTo>
                    <a:lnTo>
                      <a:pt x="0" y="2209158"/>
                    </a:lnTo>
                    <a:lnTo>
                      <a:pt x="4253" y="2209792"/>
                    </a:lnTo>
                    <a:lnTo>
                      <a:pt x="4253" y="142039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148ECF"/>
                  </a:gs>
                  <a:gs pos="100000">
                    <a:srgbClr val="29ABE2"/>
                  </a:gs>
                </a:gsLst>
                <a:lin ang="1503995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BD4FB186-9D3D-CA2C-4741-7898272039EB}"/>
                  </a:ext>
                </a:extLst>
              </p:cNvPr>
              <p:cNvSpPr/>
              <p:nvPr/>
            </p:nvSpPr>
            <p:spPr>
              <a:xfrm>
                <a:off x="8848497" y="3092180"/>
                <a:ext cx="621151" cy="2210363"/>
              </a:xfrm>
              <a:custGeom>
                <a:avLst/>
                <a:gdLst>
                  <a:gd name="connsiteX0" fmla="*/ 8505 w 621151"/>
                  <a:gd name="connsiteY0" fmla="*/ 146291 h 2210363"/>
                  <a:gd name="connsiteX1" fmla="*/ 621152 w 621151"/>
                  <a:gd name="connsiteY1" fmla="*/ 7616 h 2210363"/>
                  <a:gd name="connsiteX2" fmla="*/ 621152 w 621151"/>
                  <a:gd name="connsiteY2" fmla="*/ 0 h 2210363"/>
                  <a:gd name="connsiteX3" fmla="*/ 0 w 621151"/>
                  <a:gd name="connsiteY3" fmla="*/ 140643 h 2210363"/>
                  <a:gd name="connsiteX4" fmla="*/ 0 w 621151"/>
                  <a:gd name="connsiteY4" fmla="*/ 2209158 h 2210363"/>
                  <a:gd name="connsiteX5" fmla="*/ 8505 w 621151"/>
                  <a:gd name="connsiteY5" fmla="*/ 2210364 h 2210363"/>
                  <a:gd name="connsiteX6" fmla="*/ 8505 w 621151"/>
                  <a:gd name="connsiteY6" fmla="*/ 146291 h 221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1151" h="2210363">
                    <a:moveTo>
                      <a:pt x="8505" y="146291"/>
                    </a:moveTo>
                    <a:lnTo>
                      <a:pt x="621152" y="7616"/>
                    </a:lnTo>
                    <a:lnTo>
                      <a:pt x="621152" y="0"/>
                    </a:lnTo>
                    <a:lnTo>
                      <a:pt x="0" y="140643"/>
                    </a:lnTo>
                    <a:lnTo>
                      <a:pt x="0" y="2209158"/>
                    </a:lnTo>
                    <a:lnTo>
                      <a:pt x="8505" y="2210364"/>
                    </a:lnTo>
                    <a:lnTo>
                      <a:pt x="8505" y="146291"/>
                    </a:lnTo>
                    <a:close/>
                  </a:path>
                </a:pathLst>
              </a:custGeom>
              <a:solidFill>
                <a:srgbClr val="0071BC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E15317DE-1856-AA0A-A71F-0C7535FB45A0}"/>
                  </a:ext>
                </a:extLst>
              </p:cNvPr>
              <p:cNvSpPr/>
              <p:nvPr/>
            </p:nvSpPr>
            <p:spPr>
              <a:xfrm>
                <a:off x="7072948" y="3396885"/>
                <a:ext cx="1482587" cy="1400524"/>
              </a:xfrm>
              <a:custGeom>
                <a:avLst/>
                <a:gdLst>
                  <a:gd name="connsiteX0" fmla="*/ 1482588 w 1482587"/>
                  <a:gd name="connsiteY0" fmla="*/ 1400525 h 1400524"/>
                  <a:gd name="connsiteX1" fmla="*/ 0 w 1482587"/>
                  <a:gd name="connsiteY1" fmla="*/ 1324301 h 1400524"/>
                  <a:gd name="connsiteX2" fmla="*/ 0 w 1482587"/>
                  <a:gd name="connsiteY2" fmla="*/ 287124 h 1400524"/>
                  <a:gd name="connsiteX3" fmla="*/ 1459104 w 1482587"/>
                  <a:gd name="connsiteY3" fmla="*/ 0 h 1400524"/>
                  <a:gd name="connsiteX4" fmla="*/ 1479605 w 1482587"/>
                  <a:gd name="connsiteY4" fmla="*/ 1224214 h 1400524"/>
                  <a:gd name="connsiteX5" fmla="*/ 1482588 w 1482587"/>
                  <a:gd name="connsiteY5" fmla="*/ 1400525 h 140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587" h="1400524">
                    <a:moveTo>
                      <a:pt x="1482588" y="1400525"/>
                    </a:moveTo>
                    <a:lnTo>
                      <a:pt x="0" y="1324301"/>
                    </a:lnTo>
                    <a:lnTo>
                      <a:pt x="0" y="287124"/>
                    </a:lnTo>
                    <a:lnTo>
                      <a:pt x="1459104" y="0"/>
                    </a:lnTo>
                    <a:lnTo>
                      <a:pt x="1479605" y="1224214"/>
                    </a:lnTo>
                    <a:lnTo>
                      <a:pt x="1482588" y="1400525"/>
                    </a:lnTo>
                    <a:close/>
                  </a:path>
                </a:pathLst>
              </a:custGeom>
              <a:solidFill>
                <a:schemeClr val="accent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3D5A42C-82D8-E657-2789-095EAD4EFF3D}"/>
                  </a:ext>
                </a:extLst>
              </p:cNvPr>
              <p:cNvSpPr/>
              <p:nvPr/>
            </p:nvSpPr>
            <p:spPr>
              <a:xfrm>
                <a:off x="7072819" y="4332349"/>
                <a:ext cx="1482524" cy="465061"/>
              </a:xfrm>
              <a:custGeom>
                <a:avLst/>
                <a:gdLst>
                  <a:gd name="connsiteX0" fmla="*/ 1482524 w 1482524"/>
                  <a:gd name="connsiteY0" fmla="*/ 465061 h 465061"/>
                  <a:gd name="connsiteX1" fmla="*/ 0 w 1482524"/>
                  <a:gd name="connsiteY1" fmla="*/ 388901 h 465061"/>
                  <a:gd name="connsiteX2" fmla="*/ 0 w 1482524"/>
                  <a:gd name="connsiteY2" fmla="*/ 63126 h 465061"/>
                  <a:gd name="connsiteX3" fmla="*/ 122047 w 1482524"/>
                  <a:gd name="connsiteY3" fmla="*/ 6576 h 465061"/>
                  <a:gd name="connsiteX4" fmla="*/ 809393 w 1482524"/>
                  <a:gd name="connsiteY4" fmla="*/ 249972 h 465061"/>
                  <a:gd name="connsiteX5" fmla="*/ 887649 w 1482524"/>
                  <a:gd name="connsiteY5" fmla="*/ 84958 h 465061"/>
                  <a:gd name="connsiteX6" fmla="*/ 1078049 w 1482524"/>
                  <a:gd name="connsiteY6" fmla="*/ 102030 h 465061"/>
                  <a:gd name="connsiteX7" fmla="*/ 1247379 w 1482524"/>
                  <a:gd name="connsiteY7" fmla="*/ 102030 h 465061"/>
                  <a:gd name="connsiteX8" fmla="*/ 1290093 w 1482524"/>
                  <a:gd name="connsiteY8" fmla="*/ 65029 h 465061"/>
                  <a:gd name="connsiteX9" fmla="*/ 1375455 w 1482524"/>
                  <a:gd name="connsiteY9" fmla="*/ 218683 h 465061"/>
                  <a:gd name="connsiteX10" fmla="*/ 1433781 w 1482524"/>
                  <a:gd name="connsiteY10" fmla="*/ 272757 h 465061"/>
                  <a:gd name="connsiteX11" fmla="*/ 1479287 w 1482524"/>
                  <a:gd name="connsiteY11" fmla="*/ 288814 h 46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2524" h="465061">
                    <a:moveTo>
                      <a:pt x="1482524" y="465061"/>
                    </a:moveTo>
                    <a:lnTo>
                      <a:pt x="0" y="388901"/>
                    </a:lnTo>
                    <a:lnTo>
                      <a:pt x="0" y="63126"/>
                    </a:lnTo>
                    <a:cubicBezTo>
                      <a:pt x="36430" y="36171"/>
                      <a:pt x="77937" y="16928"/>
                      <a:pt x="122047" y="6576"/>
                    </a:cubicBezTo>
                    <a:cubicBezTo>
                      <a:pt x="401872" y="-54860"/>
                      <a:pt x="699596" y="336604"/>
                      <a:pt x="809393" y="249972"/>
                    </a:cubicBezTo>
                    <a:cubicBezTo>
                      <a:pt x="857248" y="211892"/>
                      <a:pt x="822659" y="119611"/>
                      <a:pt x="887649" y="84958"/>
                    </a:cubicBezTo>
                    <a:cubicBezTo>
                      <a:pt x="910814" y="72264"/>
                      <a:pt x="966982" y="82229"/>
                      <a:pt x="1078049" y="102030"/>
                    </a:cubicBezTo>
                    <a:cubicBezTo>
                      <a:pt x="1164428" y="117390"/>
                      <a:pt x="1209616" y="128814"/>
                      <a:pt x="1247379" y="102030"/>
                    </a:cubicBezTo>
                    <a:cubicBezTo>
                      <a:pt x="1272068" y="84514"/>
                      <a:pt x="1275114" y="63950"/>
                      <a:pt x="1290093" y="65029"/>
                    </a:cubicBezTo>
                    <a:cubicBezTo>
                      <a:pt x="1318653" y="67378"/>
                      <a:pt x="1315480" y="143855"/>
                      <a:pt x="1375455" y="218683"/>
                    </a:cubicBezTo>
                    <a:cubicBezTo>
                      <a:pt x="1389354" y="235946"/>
                      <a:pt x="1406364" y="257144"/>
                      <a:pt x="1433781" y="272757"/>
                    </a:cubicBezTo>
                    <a:cubicBezTo>
                      <a:pt x="1447808" y="280868"/>
                      <a:pt x="1463230" y="286307"/>
                      <a:pt x="1479287" y="288814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C5916E7-C8C7-43A4-E111-D8742E1A4679}"/>
                  </a:ext>
                </a:extLst>
              </p:cNvPr>
              <p:cNvSpPr/>
              <p:nvPr/>
            </p:nvSpPr>
            <p:spPr>
              <a:xfrm>
                <a:off x="7072947" y="3396885"/>
                <a:ext cx="1459358" cy="1325253"/>
              </a:xfrm>
              <a:custGeom>
                <a:avLst/>
                <a:gdLst>
                  <a:gd name="connsiteX0" fmla="*/ 18532 w 1459358"/>
                  <a:gd name="connsiteY0" fmla="*/ 299945 h 1325253"/>
                  <a:gd name="connsiteX1" fmla="*/ 1459359 w 1459358"/>
                  <a:gd name="connsiteY1" fmla="*/ 16375 h 1325253"/>
                  <a:gd name="connsiteX2" fmla="*/ 1459104 w 1459358"/>
                  <a:gd name="connsiteY2" fmla="*/ 0 h 1325253"/>
                  <a:gd name="connsiteX3" fmla="*/ 0 w 1459358"/>
                  <a:gd name="connsiteY3" fmla="*/ 287124 h 1325253"/>
                  <a:gd name="connsiteX4" fmla="*/ 0 w 1459358"/>
                  <a:gd name="connsiteY4" fmla="*/ 1324301 h 1325253"/>
                  <a:gd name="connsiteX5" fmla="*/ 18532 w 1459358"/>
                  <a:gd name="connsiteY5" fmla="*/ 1325253 h 1325253"/>
                  <a:gd name="connsiteX6" fmla="*/ 18532 w 1459358"/>
                  <a:gd name="connsiteY6" fmla="*/ 299945 h 1325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9358" h="1325253">
                    <a:moveTo>
                      <a:pt x="18532" y="299945"/>
                    </a:moveTo>
                    <a:lnTo>
                      <a:pt x="1459359" y="16375"/>
                    </a:lnTo>
                    <a:lnTo>
                      <a:pt x="1459104" y="0"/>
                    </a:lnTo>
                    <a:lnTo>
                      <a:pt x="0" y="287124"/>
                    </a:lnTo>
                    <a:lnTo>
                      <a:pt x="0" y="1324301"/>
                    </a:lnTo>
                    <a:lnTo>
                      <a:pt x="18532" y="1325253"/>
                    </a:lnTo>
                    <a:lnTo>
                      <a:pt x="18532" y="299945"/>
                    </a:lnTo>
                    <a:close/>
                  </a:path>
                </a:pathLst>
              </a:custGeom>
              <a:solidFill>
                <a:srgbClr val="0071BC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EE893F62-BBBB-88D2-4E7E-9EB25B61ED35}"/>
                  </a:ext>
                </a:extLst>
              </p:cNvPr>
              <p:cNvSpPr/>
              <p:nvPr/>
            </p:nvSpPr>
            <p:spPr>
              <a:xfrm>
                <a:off x="7072947" y="4721186"/>
                <a:ext cx="1482587" cy="193383"/>
              </a:xfrm>
              <a:custGeom>
                <a:avLst/>
                <a:gdLst>
                  <a:gd name="connsiteX0" fmla="*/ 1482588 w 1482587"/>
                  <a:gd name="connsiteY0" fmla="*/ 46902 h 193383"/>
                  <a:gd name="connsiteX1" fmla="*/ 1482588 w 1482587"/>
                  <a:gd name="connsiteY1" fmla="*/ 193384 h 193383"/>
                  <a:gd name="connsiteX2" fmla="*/ 0 w 1482587"/>
                  <a:gd name="connsiteY2" fmla="*/ 87902 h 193383"/>
                  <a:gd name="connsiteX3" fmla="*/ 0 w 1482587"/>
                  <a:gd name="connsiteY3" fmla="*/ 0 h 193383"/>
                  <a:gd name="connsiteX4" fmla="*/ 1482588 w 1482587"/>
                  <a:gd name="connsiteY4" fmla="*/ 46902 h 193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587" h="193383">
                    <a:moveTo>
                      <a:pt x="1482588" y="46902"/>
                    </a:moveTo>
                    <a:lnTo>
                      <a:pt x="1482588" y="193384"/>
                    </a:lnTo>
                    <a:lnTo>
                      <a:pt x="0" y="87902"/>
                    </a:lnTo>
                    <a:lnTo>
                      <a:pt x="0" y="0"/>
                    </a:lnTo>
                    <a:lnTo>
                      <a:pt x="1482588" y="46902"/>
                    </a:lnTo>
                    <a:close/>
                  </a:path>
                </a:pathLst>
              </a:custGeom>
              <a:solidFill>
                <a:srgbClr val="E6E6E6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43BBCCBE-B983-AA5B-3185-CA5E71F92EEA}"/>
                  </a:ext>
                </a:extLst>
              </p:cNvPr>
              <p:cNvSpPr/>
              <p:nvPr/>
            </p:nvSpPr>
            <p:spPr>
              <a:xfrm>
                <a:off x="6709598" y="1902619"/>
                <a:ext cx="3164398" cy="1312623"/>
              </a:xfrm>
              <a:custGeom>
                <a:avLst/>
                <a:gdLst>
                  <a:gd name="connsiteX0" fmla="*/ 3164398 w 3164398"/>
                  <a:gd name="connsiteY0" fmla="*/ 0 h 1312623"/>
                  <a:gd name="connsiteX1" fmla="*/ 3164398 w 3164398"/>
                  <a:gd name="connsiteY1" fmla="*/ 164062 h 1312623"/>
                  <a:gd name="connsiteX2" fmla="*/ 0 w 3164398"/>
                  <a:gd name="connsiteY2" fmla="*/ 1312623 h 1312623"/>
                  <a:gd name="connsiteX3" fmla="*/ 0 w 3164398"/>
                  <a:gd name="connsiteY3" fmla="*/ 1207141 h 1312623"/>
                  <a:gd name="connsiteX4" fmla="*/ 3164398 w 3164398"/>
                  <a:gd name="connsiteY4" fmla="*/ 0 h 131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4398" h="1312623">
                    <a:moveTo>
                      <a:pt x="3164398" y="0"/>
                    </a:moveTo>
                    <a:lnTo>
                      <a:pt x="3164398" y="164062"/>
                    </a:lnTo>
                    <a:lnTo>
                      <a:pt x="0" y="1312623"/>
                    </a:lnTo>
                    <a:lnTo>
                      <a:pt x="0" y="1207141"/>
                    </a:lnTo>
                    <a:lnTo>
                      <a:pt x="31643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18881893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D5D7D2-F8D4-AEE2-7DE6-5AF91D3E46D2}"/>
                  </a:ext>
                </a:extLst>
              </p:cNvPr>
              <p:cNvSpPr/>
              <p:nvPr/>
            </p:nvSpPr>
            <p:spPr>
              <a:xfrm>
                <a:off x="6809241" y="947442"/>
                <a:ext cx="2806890" cy="2062675"/>
              </a:xfrm>
              <a:custGeom>
                <a:avLst/>
                <a:gdLst>
                  <a:gd name="connsiteX0" fmla="*/ 0 w 2806889"/>
                  <a:gd name="connsiteY0" fmla="*/ 2062676 h 2062675"/>
                  <a:gd name="connsiteX1" fmla="*/ 2806889 w 2806889"/>
                  <a:gd name="connsiteY1" fmla="*/ 879017 h 2062675"/>
                  <a:gd name="connsiteX2" fmla="*/ 2806889 w 2806889"/>
                  <a:gd name="connsiteY2" fmla="*/ 0 h 2062675"/>
                  <a:gd name="connsiteX3" fmla="*/ 0 w 2806889"/>
                  <a:gd name="connsiteY3" fmla="*/ 1535265 h 2062675"/>
                  <a:gd name="connsiteX4" fmla="*/ 0 w 2806889"/>
                  <a:gd name="connsiteY4" fmla="*/ 2062676 h 206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6889" h="2062675">
                    <a:moveTo>
                      <a:pt x="0" y="2062676"/>
                    </a:moveTo>
                    <a:lnTo>
                      <a:pt x="2806889" y="879017"/>
                    </a:lnTo>
                    <a:lnTo>
                      <a:pt x="2806889" y="0"/>
                    </a:lnTo>
                    <a:lnTo>
                      <a:pt x="0" y="1535265"/>
                    </a:lnTo>
                    <a:lnTo>
                      <a:pt x="0" y="206267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accent2"/>
                  </a:gs>
                </a:gsLst>
                <a:lin ang="116938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E375A8C-5E9D-6632-3775-2C2DC4462E96}"/>
                  </a:ext>
                </a:extLst>
              </p:cNvPr>
              <p:cNvSpPr/>
              <p:nvPr/>
            </p:nvSpPr>
            <p:spPr>
              <a:xfrm>
                <a:off x="8925229" y="947442"/>
                <a:ext cx="692297" cy="669005"/>
              </a:xfrm>
              <a:custGeom>
                <a:avLst/>
                <a:gdLst>
                  <a:gd name="connsiteX0" fmla="*/ 692297 w 692297"/>
                  <a:gd name="connsiteY0" fmla="*/ 0 h 669005"/>
                  <a:gd name="connsiteX1" fmla="*/ 692297 w 692297"/>
                  <a:gd name="connsiteY1" fmla="*/ 669005 h 669005"/>
                  <a:gd name="connsiteX2" fmla="*/ 0 w 692297"/>
                  <a:gd name="connsiteY2" fmla="*/ 378707 h 66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2297" h="669005">
                    <a:moveTo>
                      <a:pt x="692297" y="0"/>
                    </a:moveTo>
                    <a:lnTo>
                      <a:pt x="692297" y="669005"/>
                    </a:lnTo>
                    <a:cubicBezTo>
                      <a:pt x="491424" y="512477"/>
                      <a:pt x="252472" y="412275"/>
                      <a:pt x="0" y="3787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97447630-D56A-6A2D-DC57-5141A483278D}"/>
                  </a:ext>
                </a:extLst>
              </p:cNvPr>
              <p:cNvSpPr/>
              <p:nvPr/>
            </p:nvSpPr>
            <p:spPr>
              <a:xfrm>
                <a:off x="8674090" y="5283757"/>
                <a:ext cx="924459" cy="282491"/>
              </a:xfrm>
              <a:custGeom>
                <a:avLst/>
                <a:gdLst>
                  <a:gd name="connsiteX0" fmla="*/ 924460 w 924459"/>
                  <a:gd name="connsiteY0" fmla="*/ 123063 h 282491"/>
                  <a:gd name="connsiteX1" fmla="*/ 924460 w 924459"/>
                  <a:gd name="connsiteY1" fmla="*/ 281286 h 282491"/>
                  <a:gd name="connsiteX2" fmla="*/ 919129 w 924459"/>
                  <a:gd name="connsiteY2" fmla="*/ 282491 h 282491"/>
                  <a:gd name="connsiteX3" fmla="*/ 0 w 924459"/>
                  <a:gd name="connsiteY3" fmla="*/ 146672 h 282491"/>
                  <a:gd name="connsiteX4" fmla="*/ 4443 w 924459"/>
                  <a:gd name="connsiteY4" fmla="*/ 0 h 28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4459" h="282491">
                    <a:moveTo>
                      <a:pt x="924460" y="123063"/>
                    </a:moveTo>
                    <a:lnTo>
                      <a:pt x="924460" y="281286"/>
                    </a:lnTo>
                    <a:lnTo>
                      <a:pt x="919129" y="282491"/>
                    </a:lnTo>
                    <a:lnTo>
                      <a:pt x="0" y="146672"/>
                    </a:lnTo>
                    <a:cubicBezTo>
                      <a:pt x="2095" y="69814"/>
                      <a:pt x="4443" y="0"/>
                      <a:pt x="44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FBC"/>
                  </a:gs>
                  <a:gs pos="50000">
                    <a:srgbClr val="006DAD"/>
                  </a:gs>
                  <a:gs pos="100000">
                    <a:srgbClr val="003B9E"/>
                  </a:gs>
                </a:gsLst>
                <a:lin ang="184731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09A48CE7-D23F-9AF8-695D-D15DA3FDD1BE}"/>
                  </a:ext>
                </a:extLst>
              </p:cNvPr>
              <p:cNvSpPr/>
              <p:nvPr/>
            </p:nvSpPr>
            <p:spPr>
              <a:xfrm>
                <a:off x="8678533" y="5254436"/>
                <a:ext cx="990337" cy="152384"/>
              </a:xfrm>
              <a:custGeom>
                <a:avLst/>
                <a:gdLst>
                  <a:gd name="connsiteX0" fmla="*/ 70321 w 990337"/>
                  <a:gd name="connsiteY0" fmla="*/ 0 h 152384"/>
                  <a:gd name="connsiteX1" fmla="*/ 990338 w 990337"/>
                  <a:gd name="connsiteY1" fmla="*/ 117224 h 152384"/>
                  <a:gd name="connsiteX2" fmla="*/ 920017 w 990337"/>
                  <a:gd name="connsiteY2" fmla="*/ 152384 h 152384"/>
                  <a:gd name="connsiteX3" fmla="*/ 0 w 990337"/>
                  <a:gd name="connsiteY3" fmla="*/ 29322 h 152384"/>
                  <a:gd name="connsiteX4" fmla="*/ 70321 w 990337"/>
                  <a:gd name="connsiteY4" fmla="*/ 0 h 15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337" h="152384">
                    <a:moveTo>
                      <a:pt x="70321" y="0"/>
                    </a:moveTo>
                    <a:lnTo>
                      <a:pt x="990338" y="117224"/>
                    </a:lnTo>
                    <a:lnTo>
                      <a:pt x="920017" y="152384"/>
                    </a:lnTo>
                    <a:lnTo>
                      <a:pt x="0" y="29322"/>
                    </a:lnTo>
                    <a:lnTo>
                      <a:pt x="70321" y="0"/>
                    </a:lnTo>
                    <a:close/>
                  </a:path>
                </a:pathLst>
              </a:custGeom>
              <a:solidFill>
                <a:srgbClr val="3DBDEA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DA863531-3381-2E75-26F1-AD33EEC726F5}"/>
                  </a:ext>
                </a:extLst>
              </p:cNvPr>
              <p:cNvSpPr/>
              <p:nvPr/>
            </p:nvSpPr>
            <p:spPr>
              <a:xfrm>
                <a:off x="6709598" y="2032409"/>
                <a:ext cx="3164398" cy="1182833"/>
              </a:xfrm>
              <a:custGeom>
                <a:avLst/>
                <a:gdLst>
                  <a:gd name="connsiteX0" fmla="*/ 3164398 w 3164398"/>
                  <a:gd name="connsiteY0" fmla="*/ 0 h 1182833"/>
                  <a:gd name="connsiteX1" fmla="*/ 3164398 w 3164398"/>
                  <a:gd name="connsiteY1" fmla="*/ 34272 h 1182833"/>
                  <a:gd name="connsiteX2" fmla="*/ 0 w 3164398"/>
                  <a:gd name="connsiteY2" fmla="*/ 1182833 h 1182833"/>
                  <a:gd name="connsiteX3" fmla="*/ 0 w 3164398"/>
                  <a:gd name="connsiteY3" fmla="*/ 1162968 h 1182833"/>
                  <a:gd name="connsiteX4" fmla="*/ 3164398 w 3164398"/>
                  <a:gd name="connsiteY4" fmla="*/ 0 h 118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4398" h="1182833">
                    <a:moveTo>
                      <a:pt x="3164398" y="0"/>
                    </a:moveTo>
                    <a:lnTo>
                      <a:pt x="3164398" y="34272"/>
                    </a:lnTo>
                    <a:lnTo>
                      <a:pt x="0" y="1182833"/>
                    </a:lnTo>
                    <a:lnTo>
                      <a:pt x="0" y="1162968"/>
                    </a:lnTo>
                    <a:lnTo>
                      <a:pt x="3164398" y="0"/>
                    </a:lnTo>
                    <a:close/>
                  </a:path>
                </a:pathLst>
              </a:custGeom>
              <a:solidFill>
                <a:srgbClr val="006299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C711B8C2-A6C8-9292-10F7-20F5240FD2F2}"/>
                  </a:ext>
                </a:extLst>
              </p:cNvPr>
              <p:cNvSpPr/>
              <p:nvPr/>
            </p:nvSpPr>
            <p:spPr>
              <a:xfrm>
                <a:off x="7072565" y="4810231"/>
                <a:ext cx="1482905" cy="116461"/>
              </a:xfrm>
              <a:custGeom>
                <a:avLst/>
                <a:gdLst>
                  <a:gd name="connsiteX0" fmla="*/ 318 w 1482905"/>
                  <a:gd name="connsiteY0" fmla="*/ 0 h 116461"/>
                  <a:gd name="connsiteX1" fmla="*/ 1482905 w 1482905"/>
                  <a:gd name="connsiteY1" fmla="*/ 82761 h 116461"/>
                  <a:gd name="connsiteX2" fmla="*/ 1482842 w 1482905"/>
                  <a:gd name="connsiteY2" fmla="*/ 116462 h 116461"/>
                  <a:gd name="connsiteX3" fmla="*/ 0 w 1482905"/>
                  <a:gd name="connsiteY3" fmla="*/ 11170 h 116461"/>
                  <a:gd name="connsiteX4" fmla="*/ 318 w 1482905"/>
                  <a:gd name="connsiteY4" fmla="*/ 0 h 11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905" h="116461">
                    <a:moveTo>
                      <a:pt x="318" y="0"/>
                    </a:moveTo>
                    <a:lnTo>
                      <a:pt x="1482905" y="82761"/>
                    </a:lnTo>
                    <a:lnTo>
                      <a:pt x="1482842" y="116462"/>
                    </a:lnTo>
                    <a:lnTo>
                      <a:pt x="0" y="11170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rgbClr val="CCCCCC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78EBA03D-D901-0B5F-5DA2-5EBCE4E6ED91}"/>
                  </a:ext>
                </a:extLst>
              </p:cNvPr>
              <p:cNvSpPr/>
              <p:nvPr/>
            </p:nvSpPr>
            <p:spPr>
              <a:xfrm>
                <a:off x="7072947" y="4721186"/>
                <a:ext cx="1482587" cy="77937"/>
              </a:xfrm>
              <a:custGeom>
                <a:avLst/>
                <a:gdLst>
                  <a:gd name="connsiteX0" fmla="*/ 1482588 w 1482587"/>
                  <a:gd name="connsiteY0" fmla="*/ 46902 h 77937"/>
                  <a:gd name="connsiteX1" fmla="*/ 1482588 w 1482587"/>
                  <a:gd name="connsiteY1" fmla="*/ 77938 h 77937"/>
                  <a:gd name="connsiteX2" fmla="*/ 0 w 1482587"/>
                  <a:gd name="connsiteY2" fmla="*/ 18088 h 77937"/>
                  <a:gd name="connsiteX3" fmla="*/ 0 w 1482587"/>
                  <a:gd name="connsiteY3" fmla="*/ 0 h 77937"/>
                  <a:gd name="connsiteX4" fmla="*/ 1482588 w 1482587"/>
                  <a:gd name="connsiteY4" fmla="*/ 46902 h 7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587" h="77937">
                    <a:moveTo>
                      <a:pt x="1482588" y="46902"/>
                    </a:moveTo>
                    <a:lnTo>
                      <a:pt x="1482588" y="77938"/>
                    </a:lnTo>
                    <a:lnTo>
                      <a:pt x="0" y="18088"/>
                    </a:lnTo>
                    <a:lnTo>
                      <a:pt x="0" y="0"/>
                    </a:lnTo>
                    <a:lnTo>
                      <a:pt x="1482588" y="46902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3" name="Freeform: Shape 1032">
                <a:extLst>
                  <a:ext uri="{FF2B5EF4-FFF2-40B4-BE49-F238E27FC236}">
                    <a16:creationId xmlns:a16="http://schemas.microsoft.com/office/drawing/2014/main" id="{60BE73BA-B93B-8211-854F-8A1DF7155EC0}"/>
                  </a:ext>
                </a:extLst>
              </p:cNvPr>
              <p:cNvSpPr/>
              <p:nvPr/>
            </p:nvSpPr>
            <p:spPr>
              <a:xfrm>
                <a:off x="9704286" y="2096003"/>
                <a:ext cx="884602" cy="1172551"/>
              </a:xfrm>
              <a:custGeom>
                <a:avLst/>
                <a:gdLst>
                  <a:gd name="connsiteX0" fmla="*/ 884602 w 884602"/>
                  <a:gd name="connsiteY0" fmla="*/ 1130918 h 1172551"/>
                  <a:gd name="connsiteX1" fmla="*/ 884602 w 884602"/>
                  <a:gd name="connsiteY1" fmla="*/ 1172552 h 1172551"/>
                  <a:gd name="connsiteX2" fmla="*/ 0 w 884602"/>
                  <a:gd name="connsiteY2" fmla="*/ 29195 h 1172551"/>
                  <a:gd name="connsiteX3" fmla="*/ 64229 w 884602"/>
                  <a:gd name="connsiteY3" fmla="*/ 0 h 1172551"/>
                  <a:gd name="connsiteX4" fmla="*/ 884602 w 884602"/>
                  <a:gd name="connsiteY4" fmla="*/ 1130918 h 1172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4602" h="1172551">
                    <a:moveTo>
                      <a:pt x="884602" y="1130918"/>
                    </a:moveTo>
                    <a:lnTo>
                      <a:pt x="884602" y="1172552"/>
                    </a:lnTo>
                    <a:lnTo>
                      <a:pt x="0" y="29195"/>
                    </a:lnTo>
                    <a:lnTo>
                      <a:pt x="64229" y="0"/>
                    </a:lnTo>
                    <a:lnTo>
                      <a:pt x="884602" y="1130918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9698C8"/>
                  </a:gs>
                  <a:gs pos="100000">
                    <a:srgbClr val="2E3192"/>
                  </a:gs>
                </a:gsLst>
                <a:lin ang="501656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A83756BE-0241-A5BD-8437-D460282BE93A}"/>
                  </a:ext>
                </a:extLst>
              </p:cNvPr>
              <p:cNvSpPr/>
              <p:nvPr/>
            </p:nvSpPr>
            <p:spPr>
              <a:xfrm>
                <a:off x="9703841" y="2096194"/>
                <a:ext cx="69750" cy="3486556"/>
              </a:xfrm>
              <a:custGeom>
                <a:avLst/>
                <a:gdLst>
                  <a:gd name="connsiteX0" fmla="*/ 69750 w 69750"/>
                  <a:gd name="connsiteY0" fmla="*/ 0 h 3486556"/>
                  <a:gd name="connsiteX1" fmla="*/ 0 w 69750"/>
                  <a:gd name="connsiteY1" fmla="*/ 28433 h 3486556"/>
                  <a:gd name="connsiteX2" fmla="*/ 0 w 69750"/>
                  <a:gd name="connsiteY2" fmla="*/ 3486557 h 3486556"/>
                  <a:gd name="connsiteX3" fmla="*/ 69750 w 69750"/>
                  <a:gd name="connsiteY3" fmla="*/ 3486557 h 3486556"/>
                  <a:gd name="connsiteX4" fmla="*/ 69750 w 69750"/>
                  <a:gd name="connsiteY4" fmla="*/ 0 h 348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50" h="3486556">
                    <a:moveTo>
                      <a:pt x="69750" y="0"/>
                    </a:moveTo>
                    <a:lnTo>
                      <a:pt x="0" y="28433"/>
                    </a:lnTo>
                    <a:lnTo>
                      <a:pt x="0" y="3486557"/>
                    </a:lnTo>
                    <a:lnTo>
                      <a:pt x="69750" y="3486557"/>
                    </a:lnTo>
                    <a:lnTo>
                      <a:pt x="697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9698C8">
                      <a:alpha val="49804"/>
                    </a:srgbClr>
                  </a:gs>
                  <a:gs pos="100000">
                    <a:srgbClr val="2E3192">
                      <a:alpha val="0"/>
                    </a:srgbClr>
                  </a:gs>
                </a:gsLst>
                <a:lin ang="501639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6985F812-9F8B-5B3A-E72B-A6A340F5CEF2}"/>
                  </a:ext>
                </a:extLst>
              </p:cNvPr>
              <p:cNvSpPr/>
              <p:nvPr/>
            </p:nvSpPr>
            <p:spPr>
              <a:xfrm>
                <a:off x="8832948" y="3233204"/>
                <a:ext cx="15676" cy="1986642"/>
              </a:xfrm>
              <a:custGeom>
                <a:avLst/>
                <a:gdLst>
                  <a:gd name="connsiteX0" fmla="*/ 0 w 15676"/>
                  <a:gd name="connsiteY0" fmla="*/ 1986642 h 1986642"/>
                  <a:gd name="connsiteX1" fmla="*/ 15676 w 15676"/>
                  <a:gd name="connsiteY1" fmla="*/ 1986642 h 1986642"/>
                  <a:gd name="connsiteX2" fmla="*/ 15676 w 15676"/>
                  <a:gd name="connsiteY2" fmla="*/ 0 h 1986642"/>
                  <a:gd name="connsiteX3" fmla="*/ 0 w 15676"/>
                  <a:gd name="connsiteY3" fmla="*/ 2856 h 1986642"/>
                  <a:gd name="connsiteX4" fmla="*/ 0 w 15676"/>
                  <a:gd name="connsiteY4" fmla="*/ 1986642 h 198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76" h="1986642">
                    <a:moveTo>
                      <a:pt x="0" y="1986642"/>
                    </a:moveTo>
                    <a:lnTo>
                      <a:pt x="15676" y="1986642"/>
                    </a:lnTo>
                    <a:lnTo>
                      <a:pt x="15676" y="0"/>
                    </a:lnTo>
                    <a:lnTo>
                      <a:pt x="0" y="2856"/>
                    </a:lnTo>
                    <a:lnTo>
                      <a:pt x="0" y="198664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512624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632AA184-10F9-4894-07A1-4A391996FEF3}"/>
                  </a:ext>
                </a:extLst>
              </p:cNvPr>
              <p:cNvSpPr/>
              <p:nvPr/>
            </p:nvSpPr>
            <p:spPr>
              <a:xfrm>
                <a:off x="7052700" y="3684327"/>
                <a:ext cx="19928" cy="1037430"/>
              </a:xfrm>
              <a:custGeom>
                <a:avLst/>
                <a:gdLst>
                  <a:gd name="connsiteX0" fmla="*/ 19929 w 19928"/>
                  <a:gd name="connsiteY0" fmla="*/ 0 h 1037430"/>
                  <a:gd name="connsiteX1" fmla="*/ 0 w 19928"/>
                  <a:gd name="connsiteY1" fmla="*/ 4253 h 1037430"/>
                  <a:gd name="connsiteX2" fmla="*/ 0 w 19928"/>
                  <a:gd name="connsiteY2" fmla="*/ 1037431 h 1037430"/>
                  <a:gd name="connsiteX3" fmla="*/ 19929 w 19928"/>
                  <a:gd name="connsiteY3" fmla="*/ 1037431 h 1037430"/>
                  <a:gd name="connsiteX4" fmla="*/ 19929 w 19928"/>
                  <a:gd name="connsiteY4" fmla="*/ 0 h 10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28" h="1037430">
                    <a:moveTo>
                      <a:pt x="19929" y="0"/>
                    </a:moveTo>
                    <a:lnTo>
                      <a:pt x="0" y="4253"/>
                    </a:lnTo>
                    <a:lnTo>
                      <a:pt x="0" y="1037431"/>
                    </a:lnTo>
                    <a:lnTo>
                      <a:pt x="19929" y="1037431"/>
                    </a:lnTo>
                    <a:lnTo>
                      <a:pt x="199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447659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EC1CBAAD-CAEF-2EFF-E438-9DB0B64369DF}"/>
                  </a:ext>
                </a:extLst>
              </p:cNvPr>
              <p:cNvSpPr/>
              <p:nvPr/>
            </p:nvSpPr>
            <p:spPr>
              <a:xfrm>
                <a:off x="6121958" y="4031555"/>
                <a:ext cx="341578" cy="1064467"/>
              </a:xfrm>
              <a:custGeom>
                <a:avLst/>
                <a:gdLst>
                  <a:gd name="connsiteX0" fmla="*/ 341579 w 341578"/>
                  <a:gd name="connsiteY0" fmla="*/ 1027466 h 1064467"/>
                  <a:gd name="connsiteX1" fmla="*/ 0 w 341578"/>
                  <a:gd name="connsiteY1" fmla="*/ 1064467 h 1064467"/>
                  <a:gd name="connsiteX2" fmla="*/ 0 w 341578"/>
                  <a:gd name="connsiteY2" fmla="*/ 0 h 1064467"/>
                  <a:gd name="connsiteX3" fmla="*/ 341579 w 341578"/>
                  <a:gd name="connsiteY3" fmla="*/ 28497 h 1064467"/>
                  <a:gd name="connsiteX4" fmla="*/ 341579 w 341578"/>
                  <a:gd name="connsiteY4" fmla="*/ 1027466 h 106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578" h="1064467">
                    <a:moveTo>
                      <a:pt x="341579" y="1027466"/>
                    </a:moveTo>
                    <a:lnTo>
                      <a:pt x="0" y="1064467"/>
                    </a:lnTo>
                    <a:lnTo>
                      <a:pt x="0" y="0"/>
                    </a:lnTo>
                    <a:lnTo>
                      <a:pt x="341579" y="28497"/>
                    </a:lnTo>
                    <a:lnTo>
                      <a:pt x="341579" y="1027466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630929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7AEF1F0D-E737-0D9E-73DA-A5CEE6C1FFBF}"/>
                  </a:ext>
                </a:extLst>
              </p:cNvPr>
              <p:cNvSpPr/>
              <p:nvPr/>
            </p:nvSpPr>
            <p:spPr>
              <a:xfrm rot="16594799">
                <a:off x="7819136" y="4084723"/>
                <a:ext cx="4252" cy="2037035"/>
              </a:xfrm>
              <a:custGeom>
                <a:avLst/>
                <a:gdLst>
                  <a:gd name="connsiteX0" fmla="*/ 0 w 4252"/>
                  <a:gd name="connsiteY0" fmla="*/ 0 h 2037035"/>
                  <a:gd name="connsiteX1" fmla="*/ 4252 w 4252"/>
                  <a:gd name="connsiteY1" fmla="*/ 0 h 2037035"/>
                  <a:gd name="connsiteX2" fmla="*/ 4252 w 4252"/>
                  <a:gd name="connsiteY2" fmla="*/ 2037035 h 2037035"/>
                  <a:gd name="connsiteX3" fmla="*/ 0 w 4252"/>
                  <a:gd name="connsiteY3" fmla="*/ 2037035 h 203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2" h="2037035">
                    <a:moveTo>
                      <a:pt x="0" y="0"/>
                    </a:moveTo>
                    <a:lnTo>
                      <a:pt x="4252" y="0"/>
                    </a:lnTo>
                    <a:lnTo>
                      <a:pt x="4252" y="2037035"/>
                    </a:lnTo>
                    <a:lnTo>
                      <a:pt x="0" y="2037035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81FC047A-AC4F-C85C-D256-4EFB15761E25}"/>
                  </a:ext>
                </a:extLst>
              </p:cNvPr>
              <p:cNvSpPr/>
              <p:nvPr/>
            </p:nvSpPr>
            <p:spPr>
              <a:xfrm>
                <a:off x="6092065" y="4031555"/>
                <a:ext cx="29893" cy="1064467"/>
              </a:xfrm>
              <a:custGeom>
                <a:avLst/>
                <a:gdLst>
                  <a:gd name="connsiteX0" fmla="*/ 29893 w 29893"/>
                  <a:gd name="connsiteY0" fmla="*/ 0 h 1064467"/>
                  <a:gd name="connsiteX1" fmla="*/ 0 w 29893"/>
                  <a:gd name="connsiteY1" fmla="*/ 9964 h 1064467"/>
                  <a:gd name="connsiteX2" fmla="*/ 0 w 29893"/>
                  <a:gd name="connsiteY2" fmla="*/ 1054503 h 1064467"/>
                  <a:gd name="connsiteX3" fmla="*/ 29893 w 29893"/>
                  <a:gd name="connsiteY3" fmla="*/ 1064467 h 1064467"/>
                  <a:gd name="connsiteX4" fmla="*/ 29893 w 29893"/>
                  <a:gd name="connsiteY4" fmla="*/ 0 h 106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93" h="1064467">
                    <a:moveTo>
                      <a:pt x="29893" y="0"/>
                    </a:moveTo>
                    <a:lnTo>
                      <a:pt x="0" y="9964"/>
                    </a:lnTo>
                    <a:lnTo>
                      <a:pt x="0" y="1054503"/>
                    </a:lnTo>
                    <a:lnTo>
                      <a:pt x="29893" y="1064467"/>
                    </a:lnTo>
                    <a:lnTo>
                      <a:pt x="298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E86A21"/>
                  </a:gs>
                  <a:gs pos="100000">
                    <a:srgbClr val="D94124"/>
                  </a:gs>
                </a:gsLst>
                <a:lin ang="414874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EC471FFA-50A1-4EEE-A3F4-CECB807D4D52}"/>
                  </a:ext>
                </a:extLst>
              </p:cNvPr>
              <p:cNvSpPr/>
              <p:nvPr/>
            </p:nvSpPr>
            <p:spPr>
              <a:xfrm>
                <a:off x="6174635" y="5086058"/>
                <a:ext cx="37000" cy="143752"/>
              </a:xfrm>
              <a:custGeom>
                <a:avLst/>
                <a:gdLst>
                  <a:gd name="connsiteX0" fmla="*/ 37001 w 37000"/>
                  <a:gd name="connsiteY0" fmla="*/ 143752 h 143752"/>
                  <a:gd name="connsiteX1" fmla="*/ 0 w 37000"/>
                  <a:gd name="connsiteY1" fmla="*/ 143752 h 143752"/>
                  <a:gd name="connsiteX2" fmla="*/ 0 w 37000"/>
                  <a:gd name="connsiteY2" fmla="*/ 4252 h 143752"/>
                  <a:gd name="connsiteX3" fmla="*/ 37001 w 37000"/>
                  <a:gd name="connsiteY3" fmla="*/ 0 h 143752"/>
                  <a:gd name="connsiteX4" fmla="*/ 37001 w 37000"/>
                  <a:gd name="connsiteY4" fmla="*/ 143752 h 143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00" h="143752">
                    <a:moveTo>
                      <a:pt x="37001" y="143752"/>
                    </a:moveTo>
                    <a:lnTo>
                      <a:pt x="0" y="143752"/>
                    </a:lnTo>
                    <a:lnTo>
                      <a:pt x="0" y="4252"/>
                    </a:lnTo>
                    <a:lnTo>
                      <a:pt x="37001" y="0"/>
                    </a:lnTo>
                    <a:lnTo>
                      <a:pt x="37001" y="143752"/>
                    </a:lnTo>
                    <a:close/>
                  </a:path>
                </a:pathLst>
              </a:custGeom>
              <a:solidFill>
                <a:srgbClr val="000000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C0EA7BD9-793E-8BB3-76A7-F587E5D86BE6}"/>
                  </a:ext>
                </a:extLst>
              </p:cNvPr>
              <p:cNvSpPr/>
              <p:nvPr/>
            </p:nvSpPr>
            <p:spPr>
              <a:xfrm>
                <a:off x="6386678" y="5063273"/>
                <a:ext cx="37001" cy="143752"/>
              </a:xfrm>
              <a:custGeom>
                <a:avLst/>
                <a:gdLst>
                  <a:gd name="connsiteX0" fmla="*/ 37001 w 37001"/>
                  <a:gd name="connsiteY0" fmla="*/ 143753 h 143752"/>
                  <a:gd name="connsiteX1" fmla="*/ 0 w 37001"/>
                  <a:gd name="connsiteY1" fmla="*/ 143753 h 143752"/>
                  <a:gd name="connsiteX2" fmla="*/ 0 w 37001"/>
                  <a:gd name="connsiteY2" fmla="*/ 4316 h 143752"/>
                  <a:gd name="connsiteX3" fmla="*/ 37001 w 37001"/>
                  <a:gd name="connsiteY3" fmla="*/ 0 h 143752"/>
                  <a:gd name="connsiteX4" fmla="*/ 37001 w 37001"/>
                  <a:gd name="connsiteY4" fmla="*/ 143753 h 143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01" h="143752">
                    <a:moveTo>
                      <a:pt x="37001" y="143753"/>
                    </a:moveTo>
                    <a:lnTo>
                      <a:pt x="0" y="143753"/>
                    </a:lnTo>
                    <a:lnTo>
                      <a:pt x="0" y="4316"/>
                    </a:lnTo>
                    <a:lnTo>
                      <a:pt x="37001" y="0"/>
                    </a:lnTo>
                    <a:lnTo>
                      <a:pt x="37001" y="143753"/>
                    </a:lnTo>
                    <a:close/>
                  </a:path>
                </a:pathLst>
              </a:custGeom>
              <a:solidFill>
                <a:srgbClr val="000000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4EF8F599-2EB8-8C81-4C37-8CB12AEC2293}"/>
                  </a:ext>
                </a:extLst>
              </p:cNvPr>
              <p:cNvSpPr/>
              <p:nvPr/>
            </p:nvSpPr>
            <p:spPr>
              <a:xfrm>
                <a:off x="9017700" y="2030378"/>
                <a:ext cx="166727" cy="199095"/>
              </a:xfrm>
              <a:custGeom>
                <a:avLst/>
                <a:gdLst>
                  <a:gd name="connsiteX0" fmla="*/ 166728 w 166727"/>
                  <a:gd name="connsiteY0" fmla="*/ 0 h 199095"/>
                  <a:gd name="connsiteX1" fmla="*/ 166728 w 166727"/>
                  <a:gd name="connsiteY1" fmla="*/ 134740 h 199095"/>
                  <a:gd name="connsiteX2" fmla="*/ 0 w 166727"/>
                  <a:gd name="connsiteY2" fmla="*/ 199096 h 199095"/>
                  <a:gd name="connsiteX3" fmla="*/ 0 w 166727"/>
                  <a:gd name="connsiteY3" fmla="*/ 67846 h 199095"/>
                  <a:gd name="connsiteX4" fmla="*/ 166728 w 166727"/>
                  <a:gd name="connsiteY4" fmla="*/ 0 h 199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27" h="199095">
                    <a:moveTo>
                      <a:pt x="166728" y="0"/>
                    </a:moveTo>
                    <a:lnTo>
                      <a:pt x="166728" y="134740"/>
                    </a:lnTo>
                    <a:lnTo>
                      <a:pt x="0" y="199096"/>
                    </a:lnTo>
                    <a:lnTo>
                      <a:pt x="0" y="67846"/>
                    </a:lnTo>
                    <a:lnTo>
                      <a:pt x="1667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3016673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3B91771B-4F84-8C82-6736-9B665A67EFA0}"/>
                  </a:ext>
                </a:extLst>
              </p:cNvPr>
              <p:cNvSpPr/>
              <p:nvPr/>
            </p:nvSpPr>
            <p:spPr>
              <a:xfrm>
                <a:off x="9184428" y="2030696"/>
                <a:ext cx="14851" cy="133788"/>
              </a:xfrm>
              <a:custGeom>
                <a:avLst/>
                <a:gdLst>
                  <a:gd name="connsiteX0" fmla="*/ 0 w 14851"/>
                  <a:gd name="connsiteY0" fmla="*/ 0 h 133788"/>
                  <a:gd name="connsiteX1" fmla="*/ 14851 w 14851"/>
                  <a:gd name="connsiteY1" fmla="*/ 11297 h 133788"/>
                  <a:gd name="connsiteX2" fmla="*/ 14851 w 14851"/>
                  <a:gd name="connsiteY2" fmla="*/ 129282 h 133788"/>
                  <a:gd name="connsiteX3" fmla="*/ 0 w 14851"/>
                  <a:gd name="connsiteY3" fmla="*/ 133788 h 133788"/>
                  <a:gd name="connsiteX4" fmla="*/ 0 w 14851"/>
                  <a:gd name="connsiteY4" fmla="*/ 0 h 13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1" h="133788">
                    <a:moveTo>
                      <a:pt x="0" y="0"/>
                    </a:moveTo>
                    <a:lnTo>
                      <a:pt x="14851" y="11297"/>
                    </a:lnTo>
                    <a:lnTo>
                      <a:pt x="14851" y="129282"/>
                    </a:lnTo>
                    <a:lnTo>
                      <a:pt x="0" y="1337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1377758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310956F0-7CA0-599F-991E-7ED20BB5018B}"/>
                  </a:ext>
                </a:extLst>
              </p:cNvPr>
              <p:cNvSpPr/>
              <p:nvPr/>
            </p:nvSpPr>
            <p:spPr>
              <a:xfrm>
                <a:off x="7313105" y="2763612"/>
                <a:ext cx="103260" cy="116715"/>
              </a:xfrm>
              <a:custGeom>
                <a:avLst/>
                <a:gdLst>
                  <a:gd name="connsiteX0" fmla="*/ 103261 w 103260"/>
                  <a:gd name="connsiteY0" fmla="*/ 0 h 116715"/>
                  <a:gd name="connsiteX1" fmla="*/ 103261 w 103260"/>
                  <a:gd name="connsiteY1" fmla="*/ 79016 h 116715"/>
                  <a:gd name="connsiteX2" fmla="*/ 0 w 103260"/>
                  <a:gd name="connsiteY2" fmla="*/ 116716 h 116715"/>
                  <a:gd name="connsiteX3" fmla="*/ 0 w 103260"/>
                  <a:gd name="connsiteY3" fmla="*/ 39794 h 116715"/>
                  <a:gd name="connsiteX4" fmla="*/ 103261 w 103260"/>
                  <a:gd name="connsiteY4" fmla="*/ 0 h 11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60" h="116715">
                    <a:moveTo>
                      <a:pt x="103261" y="0"/>
                    </a:moveTo>
                    <a:lnTo>
                      <a:pt x="103261" y="79016"/>
                    </a:lnTo>
                    <a:lnTo>
                      <a:pt x="0" y="116716"/>
                    </a:lnTo>
                    <a:lnTo>
                      <a:pt x="0" y="39794"/>
                    </a:lnTo>
                    <a:lnTo>
                      <a:pt x="1032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301626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CCE1315A-E910-35F3-37B9-35B0A9833222}"/>
                  </a:ext>
                </a:extLst>
              </p:cNvPr>
              <p:cNvSpPr/>
              <p:nvPr/>
            </p:nvSpPr>
            <p:spPr>
              <a:xfrm>
                <a:off x="7416366" y="2763802"/>
                <a:ext cx="9138" cy="78445"/>
              </a:xfrm>
              <a:custGeom>
                <a:avLst/>
                <a:gdLst>
                  <a:gd name="connsiteX0" fmla="*/ 0 w 9138"/>
                  <a:gd name="connsiteY0" fmla="*/ 0 h 78445"/>
                  <a:gd name="connsiteX1" fmla="*/ 9139 w 9138"/>
                  <a:gd name="connsiteY1" fmla="*/ 6664 h 78445"/>
                  <a:gd name="connsiteX2" fmla="*/ 9139 w 9138"/>
                  <a:gd name="connsiteY2" fmla="*/ 75780 h 78445"/>
                  <a:gd name="connsiteX3" fmla="*/ 0 w 9138"/>
                  <a:gd name="connsiteY3" fmla="*/ 78445 h 78445"/>
                  <a:gd name="connsiteX4" fmla="*/ 0 w 9138"/>
                  <a:gd name="connsiteY4" fmla="*/ 0 h 7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38" h="78445">
                    <a:moveTo>
                      <a:pt x="0" y="0"/>
                    </a:moveTo>
                    <a:lnTo>
                      <a:pt x="9139" y="6664"/>
                    </a:lnTo>
                    <a:lnTo>
                      <a:pt x="9139" y="75780"/>
                    </a:lnTo>
                    <a:lnTo>
                      <a:pt x="0" y="7844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1377776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517D2D0F-FA2D-9607-CB65-0F73839C73F4}"/>
                  </a:ext>
                </a:extLst>
              </p:cNvPr>
              <p:cNvSpPr/>
              <p:nvPr/>
            </p:nvSpPr>
            <p:spPr>
              <a:xfrm>
                <a:off x="6883307" y="1050195"/>
                <a:ext cx="2641239" cy="1865674"/>
              </a:xfrm>
              <a:custGeom>
                <a:avLst/>
                <a:gdLst>
                  <a:gd name="connsiteX0" fmla="*/ 0 w 2641239"/>
                  <a:gd name="connsiteY0" fmla="*/ 1865674 h 1865674"/>
                  <a:gd name="connsiteX1" fmla="*/ 2641240 w 2641239"/>
                  <a:gd name="connsiteY1" fmla="*/ 716225 h 1865674"/>
                  <a:gd name="connsiteX2" fmla="*/ 2641240 w 2641239"/>
                  <a:gd name="connsiteY2" fmla="*/ 0 h 1865674"/>
                  <a:gd name="connsiteX3" fmla="*/ 0 w 2641239"/>
                  <a:gd name="connsiteY3" fmla="*/ 1435940 h 1865674"/>
                  <a:gd name="connsiteX4" fmla="*/ 0 w 2641239"/>
                  <a:gd name="connsiteY4" fmla="*/ 1865674 h 186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1239" h="1865674">
                    <a:moveTo>
                      <a:pt x="0" y="1865674"/>
                    </a:moveTo>
                    <a:lnTo>
                      <a:pt x="2641240" y="716225"/>
                    </a:lnTo>
                    <a:lnTo>
                      <a:pt x="2641240" y="0"/>
                    </a:lnTo>
                    <a:lnTo>
                      <a:pt x="0" y="1435940"/>
                    </a:lnTo>
                    <a:lnTo>
                      <a:pt x="0" y="1865674"/>
                    </a:lnTo>
                    <a:close/>
                  </a:path>
                </a:pathLst>
              </a:custGeom>
              <a:gradFill>
                <a:gsLst>
                  <a:gs pos="0">
                    <a:srgbClr val="F7931E">
                      <a:alpha val="0"/>
                    </a:srgbClr>
                  </a:gs>
                  <a:gs pos="10000">
                    <a:srgbClr val="F78F1E">
                      <a:alpha val="5882"/>
                    </a:srgbClr>
                  </a:gs>
                  <a:gs pos="29000">
                    <a:srgbClr val="F6861F">
                      <a:alpha val="21961"/>
                    </a:srgbClr>
                  </a:gs>
                  <a:gs pos="55000">
                    <a:srgbClr val="F47721">
                      <a:alpha val="48627"/>
                    </a:srgbClr>
                  </a:gs>
                  <a:gs pos="87000">
                    <a:srgbClr val="F26323">
                      <a:alpha val="83922"/>
                    </a:srgbClr>
                  </a:gs>
                  <a:gs pos="100000">
                    <a:srgbClr val="F15A24"/>
                  </a:gs>
                </a:gsLst>
                <a:lin ang="912341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F9C31690-CF2A-D3DA-617C-CC1176CDF4E0}"/>
                  </a:ext>
                </a:extLst>
              </p:cNvPr>
              <p:cNvSpPr/>
              <p:nvPr/>
            </p:nvSpPr>
            <p:spPr>
              <a:xfrm>
                <a:off x="6883307" y="1050195"/>
                <a:ext cx="2641239" cy="1865674"/>
              </a:xfrm>
              <a:custGeom>
                <a:avLst/>
                <a:gdLst>
                  <a:gd name="connsiteX0" fmla="*/ 0 w 2641239"/>
                  <a:gd name="connsiteY0" fmla="*/ 1865674 h 1865674"/>
                  <a:gd name="connsiteX1" fmla="*/ 2641240 w 2641239"/>
                  <a:gd name="connsiteY1" fmla="*/ 716225 h 1865674"/>
                  <a:gd name="connsiteX2" fmla="*/ 2641240 w 2641239"/>
                  <a:gd name="connsiteY2" fmla="*/ 0 h 1865674"/>
                  <a:gd name="connsiteX3" fmla="*/ 0 w 2641239"/>
                  <a:gd name="connsiteY3" fmla="*/ 1435940 h 1865674"/>
                  <a:gd name="connsiteX4" fmla="*/ 0 w 2641239"/>
                  <a:gd name="connsiteY4" fmla="*/ 1865674 h 186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1239" h="1865674">
                    <a:moveTo>
                      <a:pt x="0" y="1865674"/>
                    </a:moveTo>
                    <a:lnTo>
                      <a:pt x="2641240" y="716225"/>
                    </a:lnTo>
                    <a:lnTo>
                      <a:pt x="2641240" y="0"/>
                    </a:lnTo>
                    <a:lnTo>
                      <a:pt x="0" y="1435940"/>
                    </a:lnTo>
                    <a:lnTo>
                      <a:pt x="0" y="1865674"/>
                    </a:lnTo>
                    <a:close/>
                  </a:path>
                </a:pathLst>
              </a:custGeom>
              <a:solidFill>
                <a:schemeClr val="accent1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82A3CA03-4665-24FC-BE3F-08F1F980D303}"/>
                  </a:ext>
                </a:extLst>
              </p:cNvPr>
              <p:cNvSpPr/>
              <p:nvPr/>
            </p:nvSpPr>
            <p:spPr>
              <a:xfrm>
                <a:off x="6883307" y="1050195"/>
                <a:ext cx="2641239" cy="1451679"/>
              </a:xfrm>
              <a:custGeom>
                <a:avLst/>
                <a:gdLst>
                  <a:gd name="connsiteX0" fmla="*/ 0 w 2641239"/>
                  <a:gd name="connsiteY0" fmla="*/ 1435940 h 1451679"/>
                  <a:gd name="connsiteX1" fmla="*/ 0 w 2641239"/>
                  <a:gd name="connsiteY1" fmla="*/ 1451680 h 1451679"/>
                  <a:gd name="connsiteX2" fmla="*/ 2625564 w 2641239"/>
                  <a:gd name="connsiteY2" fmla="*/ 24244 h 1451679"/>
                  <a:gd name="connsiteX3" fmla="*/ 2625564 w 2641239"/>
                  <a:gd name="connsiteY3" fmla="*/ 723015 h 1451679"/>
                  <a:gd name="connsiteX4" fmla="*/ 2641240 w 2641239"/>
                  <a:gd name="connsiteY4" fmla="*/ 716225 h 1451679"/>
                  <a:gd name="connsiteX5" fmla="*/ 2641240 w 2641239"/>
                  <a:gd name="connsiteY5" fmla="*/ 0 h 1451679"/>
                  <a:gd name="connsiteX6" fmla="*/ 0 w 2641239"/>
                  <a:gd name="connsiteY6" fmla="*/ 1435940 h 1451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1239" h="1451679">
                    <a:moveTo>
                      <a:pt x="0" y="1435940"/>
                    </a:moveTo>
                    <a:lnTo>
                      <a:pt x="0" y="1451680"/>
                    </a:lnTo>
                    <a:lnTo>
                      <a:pt x="2625564" y="24244"/>
                    </a:lnTo>
                    <a:lnTo>
                      <a:pt x="2625564" y="723015"/>
                    </a:lnTo>
                    <a:lnTo>
                      <a:pt x="2641240" y="716225"/>
                    </a:lnTo>
                    <a:lnTo>
                      <a:pt x="2641240" y="0"/>
                    </a:lnTo>
                    <a:lnTo>
                      <a:pt x="0" y="1435940"/>
                    </a:lnTo>
                    <a:close/>
                  </a:path>
                </a:pathLst>
              </a:custGeom>
              <a:gradFill>
                <a:gsLst>
                  <a:gs pos="0">
                    <a:srgbClr val="FFC85E"/>
                  </a:gs>
                  <a:gs pos="50000">
                    <a:srgbClr val="7F642F"/>
                  </a:gs>
                  <a:gs pos="100000">
                    <a:srgbClr val="000000"/>
                  </a:gs>
                </a:gsLst>
                <a:lin ang="719575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089C2AEF-918B-3B74-7C0D-97AF0638BB3A}"/>
                  </a:ext>
                </a:extLst>
              </p:cNvPr>
              <p:cNvSpPr/>
              <p:nvPr/>
            </p:nvSpPr>
            <p:spPr>
              <a:xfrm rot="20188801">
                <a:off x="6763687" y="2337123"/>
                <a:ext cx="2880637" cy="8568"/>
              </a:xfrm>
              <a:custGeom>
                <a:avLst/>
                <a:gdLst>
                  <a:gd name="connsiteX0" fmla="*/ 0 w 2880637"/>
                  <a:gd name="connsiteY0" fmla="*/ 0 h 8568"/>
                  <a:gd name="connsiteX1" fmla="*/ 2880638 w 2880637"/>
                  <a:gd name="connsiteY1" fmla="*/ 0 h 8568"/>
                  <a:gd name="connsiteX2" fmla="*/ 2880638 w 2880637"/>
                  <a:gd name="connsiteY2" fmla="*/ 8568 h 8568"/>
                  <a:gd name="connsiteX3" fmla="*/ 0 w 2880637"/>
                  <a:gd name="connsiteY3" fmla="*/ 8568 h 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7" h="8568">
                    <a:moveTo>
                      <a:pt x="0" y="0"/>
                    </a:moveTo>
                    <a:lnTo>
                      <a:pt x="2880638" y="0"/>
                    </a:lnTo>
                    <a:lnTo>
                      <a:pt x="2880638" y="8568"/>
                    </a:lnTo>
                    <a:lnTo>
                      <a:pt x="0" y="856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D27FBE2C-EDBD-16F9-C087-5010846D7D02}"/>
                  </a:ext>
                </a:extLst>
              </p:cNvPr>
              <p:cNvSpPr/>
              <p:nvPr/>
            </p:nvSpPr>
            <p:spPr>
              <a:xfrm>
                <a:off x="6901839" y="2488927"/>
                <a:ext cx="8568" cy="414121"/>
              </a:xfrm>
              <a:custGeom>
                <a:avLst/>
                <a:gdLst>
                  <a:gd name="connsiteX0" fmla="*/ 0 w 8568"/>
                  <a:gd name="connsiteY0" fmla="*/ 0 h 414121"/>
                  <a:gd name="connsiteX1" fmla="*/ 8568 w 8568"/>
                  <a:gd name="connsiteY1" fmla="*/ 0 h 414121"/>
                  <a:gd name="connsiteX2" fmla="*/ 8568 w 8568"/>
                  <a:gd name="connsiteY2" fmla="*/ 414122 h 414121"/>
                  <a:gd name="connsiteX3" fmla="*/ 0 w 8568"/>
                  <a:gd name="connsiteY3" fmla="*/ 414122 h 414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68" h="414121">
                    <a:moveTo>
                      <a:pt x="0" y="0"/>
                    </a:moveTo>
                    <a:lnTo>
                      <a:pt x="8568" y="0"/>
                    </a:lnTo>
                    <a:lnTo>
                      <a:pt x="8568" y="414122"/>
                    </a:lnTo>
                    <a:lnTo>
                      <a:pt x="0" y="414122"/>
                    </a:lnTo>
                    <a:close/>
                  </a:path>
                </a:pathLst>
              </a:custGeom>
              <a:solidFill>
                <a:srgbClr val="000000">
                  <a:alpha val="48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20097F66-2570-3BC8-6396-088A51539C57}"/>
                  </a:ext>
                </a:extLst>
              </p:cNvPr>
              <p:cNvSpPr/>
              <p:nvPr/>
            </p:nvSpPr>
            <p:spPr>
              <a:xfrm rot="19587002">
                <a:off x="10327350" y="1929192"/>
                <a:ext cx="8568" cy="1652996"/>
              </a:xfrm>
              <a:custGeom>
                <a:avLst/>
                <a:gdLst>
                  <a:gd name="connsiteX0" fmla="*/ 0 w 8568"/>
                  <a:gd name="connsiteY0" fmla="*/ 0 h 1652996"/>
                  <a:gd name="connsiteX1" fmla="*/ 8568 w 8568"/>
                  <a:gd name="connsiteY1" fmla="*/ 0 h 1652996"/>
                  <a:gd name="connsiteX2" fmla="*/ 8568 w 8568"/>
                  <a:gd name="connsiteY2" fmla="*/ 1652996 h 1652996"/>
                  <a:gd name="connsiteX3" fmla="*/ 0 w 8568"/>
                  <a:gd name="connsiteY3" fmla="*/ 1652996 h 165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68" h="1652996">
                    <a:moveTo>
                      <a:pt x="0" y="0"/>
                    </a:moveTo>
                    <a:lnTo>
                      <a:pt x="8568" y="0"/>
                    </a:lnTo>
                    <a:lnTo>
                      <a:pt x="8568" y="1652996"/>
                    </a:lnTo>
                    <a:lnTo>
                      <a:pt x="0" y="1652996"/>
                    </a:lnTo>
                    <a:close/>
                  </a:path>
                </a:pathLst>
              </a:custGeom>
              <a:solidFill>
                <a:srgbClr val="FFFFFF">
                  <a:alpha val="58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58" name="Graphic 405">
                <a:extLst>
                  <a:ext uri="{FF2B5EF4-FFF2-40B4-BE49-F238E27FC236}">
                    <a16:creationId xmlns:a16="http://schemas.microsoft.com/office/drawing/2014/main" id="{18FDE613-C2A0-E9DE-3451-492F06AAA5C0}"/>
                  </a:ext>
                </a:extLst>
              </p:cNvPr>
              <p:cNvGrpSpPr/>
              <p:nvPr/>
            </p:nvGrpSpPr>
            <p:grpSpPr>
              <a:xfrm>
                <a:off x="9871288" y="2064516"/>
                <a:ext cx="920692" cy="1382349"/>
                <a:chOff x="9871288" y="2064516"/>
                <a:chExt cx="920692" cy="1382349"/>
              </a:xfrm>
              <a:solidFill>
                <a:srgbClr val="F18C24"/>
              </a:solidFill>
            </p:grpSpPr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4DED9C9A-3522-C520-A693-9A0BC558A243}"/>
                    </a:ext>
                  </a:extLst>
                </p:cNvPr>
                <p:cNvSpPr/>
                <p:nvPr/>
              </p:nvSpPr>
              <p:spPr>
                <a:xfrm>
                  <a:off x="9874631" y="2066301"/>
                  <a:ext cx="913606" cy="1377550"/>
                </a:xfrm>
                <a:custGeom>
                  <a:avLst/>
                  <a:gdLst>
                    <a:gd name="connsiteX0" fmla="*/ 913606 w 913606"/>
                    <a:gd name="connsiteY0" fmla="*/ 1377550 h 1377550"/>
                    <a:gd name="connsiteX1" fmla="*/ 0 w 913606"/>
                    <a:gd name="connsiteY1" fmla="*/ 0 h 137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3606" h="1377550">
                      <a:moveTo>
                        <a:pt x="913606" y="1377550"/>
                      </a:moveTo>
                      <a:lnTo>
                        <a:pt x="0" y="0"/>
                      </a:lnTo>
                    </a:path>
                  </a:pathLst>
                </a:custGeom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2CE5F66F-B844-F66E-6765-D879EC9B83ED}"/>
                    </a:ext>
                  </a:extLst>
                </p:cNvPr>
                <p:cNvSpPr/>
                <p:nvPr/>
              </p:nvSpPr>
              <p:spPr>
                <a:xfrm rot="-2012998">
                  <a:off x="10327350" y="1929192"/>
                  <a:ext cx="8568" cy="1652996"/>
                </a:xfrm>
                <a:custGeom>
                  <a:avLst/>
                  <a:gdLst>
                    <a:gd name="connsiteX0" fmla="*/ 0 w 8568"/>
                    <a:gd name="connsiteY0" fmla="*/ 0 h 1652996"/>
                    <a:gd name="connsiteX1" fmla="*/ 8568 w 8568"/>
                    <a:gd name="connsiteY1" fmla="*/ 0 h 1652996"/>
                    <a:gd name="connsiteX2" fmla="*/ 8568 w 8568"/>
                    <a:gd name="connsiteY2" fmla="*/ 1652996 h 1652996"/>
                    <a:gd name="connsiteX3" fmla="*/ 0 w 8568"/>
                    <a:gd name="connsiteY3" fmla="*/ 1652996 h 1652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68" h="1652996">
                      <a:moveTo>
                        <a:pt x="0" y="0"/>
                      </a:moveTo>
                      <a:lnTo>
                        <a:pt x="8568" y="0"/>
                      </a:lnTo>
                      <a:lnTo>
                        <a:pt x="8568" y="1652996"/>
                      </a:lnTo>
                      <a:lnTo>
                        <a:pt x="0" y="1652996"/>
                      </a:lnTo>
                      <a:close/>
                    </a:path>
                  </a:pathLst>
                </a:custGeom>
                <a:solidFill>
                  <a:srgbClr val="F18C24"/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F05CD588-328B-FDCE-424F-6D1D128B883A}"/>
                  </a:ext>
                </a:extLst>
              </p:cNvPr>
              <p:cNvSpPr/>
              <p:nvPr/>
            </p:nvSpPr>
            <p:spPr>
              <a:xfrm>
                <a:off x="6119863" y="4031555"/>
                <a:ext cx="4252" cy="1064467"/>
              </a:xfrm>
              <a:custGeom>
                <a:avLst/>
                <a:gdLst>
                  <a:gd name="connsiteX0" fmla="*/ 0 w 4252"/>
                  <a:gd name="connsiteY0" fmla="*/ 0 h 1064467"/>
                  <a:gd name="connsiteX1" fmla="*/ 4252 w 4252"/>
                  <a:gd name="connsiteY1" fmla="*/ 0 h 1064467"/>
                  <a:gd name="connsiteX2" fmla="*/ 4252 w 4252"/>
                  <a:gd name="connsiteY2" fmla="*/ 1064467 h 1064467"/>
                  <a:gd name="connsiteX3" fmla="*/ 0 w 4252"/>
                  <a:gd name="connsiteY3" fmla="*/ 1064467 h 106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2" h="1064467">
                    <a:moveTo>
                      <a:pt x="0" y="0"/>
                    </a:moveTo>
                    <a:lnTo>
                      <a:pt x="4252" y="0"/>
                    </a:lnTo>
                    <a:lnTo>
                      <a:pt x="4252" y="1064467"/>
                    </a:lnTo>
                    <a:lnTo>
                      <a:pt x="0" y="1064467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5D0B75EC-5E0B-F701-49E1-FAB0565EF170}"/>
                  </a:ext>
                </a:extLst>
              </p:cNvPr>
              <p:cNvSpPr/>
              <p:nvPr/>
            </p:nvSpPr>
            <p:spPr>
              <a:xfrm>
                <a:off x="9560152" y="2649054"/>
                <a:ext cx="4252" cy="2709530"/>
              </a:xfrm>
              <a:custGeom>
                <a:avLst/>
                <a:gdLst>
                  <a:gd name="connsiteX0" fmla="*/ 0 w 4252"/>
                  <a:gd name="connsiteY0" fmla="*/ 0 h 2709530"/>
                  <a:gd name="connsiteX1" fmla="*/ 4252 w 4252"/>
                  <a:gd name="connsiteY1" fmla="*/ 0 h 2709530"/>
                  <a:gd name="connsiteX2" fmla="*/ 4252 w 4252"/>
                  <a:gd name="connsiteY2" fmla="*/ 2709531 h 2709530"/>
                  <a:gd name="connsiteX3" fmla="*/ 0 w 4252"/>
                  <a:gd name="connsiteY3" fmla="*/ 2709531 h 270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2" h="2709530">
                    <a:moveTo>
                      <a:pt x="0" y="0"/>
                    </a:moveTo>
                    <a:lnTo>
                      <a:pt x="4252" y="0"/>
                    </a:lnTo>
                    <a:lnTo>
                      <a:pt x="4252" y="2709531"/>
                    </a:lnTo>
                    <a:lnTo>
                      <a:pt x="0" y="2709531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E1214626-FD87-DE87-1860-C96490AF5355}"/>
                  </a:ext>
                </a:extLst>
              </p:cNvPr>
              <p:cNvSpPr/>
              <p:nvPr/>
            </p:nvSpPr>
            <p:spPr>
              <a:xfrm>
                <a:off x="9704603" y="4868430"/>
                <a:ext cx="884285" cy="713558"/>
              </a:xfrm>
              <a:custGeom>
                <a:avLst/>
                <a:gdLst>
                  <a:gd name="connsiteX0" fmla="*/ 0 w 884285"/>
                  <a:gd name="connsiteY0" fmla="*/ 502976 h 713558"/>
                  <a:gd name="connsiteX1" fmla="*/ 884285 w 884285"/>
                  <a:gd name="connsiteY1" fmla="*/ 0 h 713558"/>
                  <a:gd name="connsiteX2" fmla="*/ 883714 w 884285"/>
                  <a:gd name="connsiteY2" fmla="*/ 160000 h 713558"/>
                  <a:gd name="connsiteX3" fmla="*/ 0 w 884285"/>
                  <a:gd name="connsiteY3" fmla="*/ 713559 h 713558"/>
                  <a:gd name="connsiteX4" fmla="*/ 0 w 884285"/>
                  <a:gd name="connsiteY4" fmla="*/ 502976 h 713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4285" h="713558">
                    <a:moveTo>
                      <a:pt x="0" y="502976"/>
                    </a:moveTo>
                    <a:lnTo>
                      <a:pt x="884285" y="0"/>
                    </a:lnTo>
                    <a:lnTo>
                      <a:pt x="883714" y="160000"/>
                    </a:lnTo>
                    <a:lnTo>
                      <a:pt x="0" y="713559"/>
                    </a:lnTo>
                    <a:lnTo>
                      <a:pt x="0" y="502976"/>
                    </a:lnTo>
                    <a:close/>
                  </a:path>
                </a:pathLst>
              </a:custGeom>
              <a:gradFill>
                <a:gsLst>
                  <a:gs pos="0">
                    <a:srgbClr val="009CBC"/>
                  </a:gs>
                  <a:gs pos="50000">
                    <a:srgbClr val="006BAD"/>
                  </a:gs>
                  <a:gs pos="100000">
                    <a:srgbClr val="003B9E"/>
                  </a:gs>
                </a:gsLst>
                <a:lin ang="2140658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65F0558A-86F0-D150-787C-2226B0C50D6C}"/>
                  </a:ext>
                </a:extLst>
              </p:cNvPr>
              <p:cNvSpPr/>
              <p:nvPr/>
            </p:nvSpPr>
            <p:spPr>
              <a:xfrm>
                <a:off x="9703143" y="4842218"/>
                <a:ext cx="885745" cy="529187"/>
              </a:xfrm>
              <a:custGeom>
                <a:avLst/>
                <a:gdLst>
                  <a:gd name="connsiteX0" fmla="*/ 885745 w 885745"/>
                  <a:gd name="connsiteY0" fmla="*/ 0 h 529187"/>
                  <a:gd name="connsiteX1" fmla="*/ 0 w 885745"/>
                  <a:gd name="connsiteY1" fmla="*/ 496439 h 529187"/>
                  <a:gd name="connsiteX2" fmla="*/ 1460 w 885745"/>
                  <a:gd name="connsiteY2" fmla="*/ 529187 h 529187"/>
                  <a:gd name="connsiteX3" fmla="*/ 885173 w 885745"/>
                  <a:gd name="connsiteY3" fmla="*/ 26847 h 529187"/>
                  <a:gd name="connsiteX4" fmla="*/ 885745 w 885745"/>
                  <a:gd name="connsiteY4" fmla="*/ 0 h 52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45" h="529187">
                    <a:moveTo>
                      <a:pt x="885745" y="0"/>
                    </a:moveTo>
                    <a:lnTo>
                      <a:pt x="0" y="496439"/>
                    </a:lnTo>
                    <a:lnTo>
                      <a:pt x="1460" y="529187"/>
                    </a:lnTo>
                    <a:lnTo>
                      <a:pt x="885173" y="26847"/>
                    </a:lnTo>
                    <a:lnTo>
                      <a:pt x="8857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9698C8"/>
                  </a:gs>
                  <a:gs pos="100000">
                    <a:srgbClr val="2E3192"/>
                  </a:gs>
                </a:gsLst>
                <a:lin ang="97172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8CA776EB-DCA9-31CC-061F-C652FE0F4757}"/>
                  </a:ext>
                </a:extLst>
              </p:cNvPr>
              <p:cNvSpPr/>
              <p:nvPr/>
            </p:nvSpPr>
            <p:spPr>
              <a:xfrm>
                <a:off x="8531987" y="3386921"/>
                <a:ext cx="57628" cy="1518446"/>
              </a:xfrm>
              <a:custGeom>
                <a:avLst/>
                <a:gdLst>
                  <a:gd name="connsiteX0" fmla="*/ 0 w 57628"/>
                  <a:gd name="connsiteY0" fmla="*/ 9266 h 1518446"/>
                  <a:gd name="connsiteX1" fmla="*/ 9203 w 57628"/>
                  <a:gd name="connsiteY1" fmla="*/ 1515591 h 1518446"/>
                  <a:gd name="connsiteX2" fmla="*/ 57628 w 57628"/>
                  <a:gd name="connsiteY2" fmla="*/ 1518447 h 1518446"/>
                  <a:gd name="connsiteX3" fmla="*/ 57628 w 57628"/>
                  <a:gd name="connsiteY3" fmla="*/ 0 h 1518446"/>
                  <a:gd name="connsiteX4" fmla="*/ 0 w 57628"/>
                  <a:gd name="connsiteY4" fmla="*/ 9266 h 1518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28" h="1518446">
                    <a:moveTo>
                      <a:pt x="0" y="9266"/>
                    </a:moveTo>
                    <a:lnTo>
                      <a:pt x="9203" y="1515591"/>
                    </a:lnTo>
                    <a:lnTo>
                      <a:pt x="57628" y="1518447"/>
                    </a:lnTo>
                    <a:lnTo>
                      <a:pt x="57628" y="0"/>
                    </a:lnTo>
                    <a:lnTo>
                      <a:pt x="0" y="926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392345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419D95B7-7B04-DB5C-EC9D-E4CDA42A7C7C}"/>
                  </a:ext>
                </a:extLst>
              </p:cNvPr>
              <p:cNvSpPr/>
              <p:nvPr/>
            </p:nvSpPr>
            <p:spPr>
              <a:xfrm>
                <a:off x="9371148" y="2103112"/>
                <a:ext cx="460325" cy="903832"/>
              </a:xfrm>
              <a:custGeom>
                <a:avLst/>
                <a:gdLst>
                  <a:gd name="connsiteX0" fmla="*/ 9710 w 460325"/>
                  <a:gd name="connsiteY0" fmla="*/ 903833 h 903832"/>
                  <a:gd name="connsiteX1" fmla="*/ 193764 w 460325"/>
                  <a:gd name="connsiteY1" fmla="*/ 774678 h 903832"/>
                  <a:gd name="connsiteX2" fmla="*/ 460325 w 460325"/>
                  <a:gd name="connsiteY2" fmla="*/ 80222 h 903832"/>
                  <a:gd name="connsiteX3" fmla="*/ 402761 w 460325"/>
                  <a:gd name="connsiteY3" fmla="*/ 0 h 903832"/>
                  <a:gd name="connsiteX4" fmla="*/ 0 w 460325"/>
                  <a:gd name="connsiteY4" fmla="*/ 804253 h 903832"/>
                  <a:gd name="connsiteX5" fmla="*/ 9710 w 460325"/>
                  <a:gd name="connsiteY5" fmla="*/ 903833 h 90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0325" h="903832">
                    <a:moveTo>
                      <a:pt x="9710" y="903833"/>
                    </a:moveTo>
                    <a:cubicBezTo>
                      <a:pt x="9710" y="903833"/>
                      <a:pt x="170345" y="871719"/>
                      <a:pt x="193764" y="774678"/>
                    </a:cubicBezTo>
                    <a:cubicBezTo>
                      <a:pt x="217184" y="677637"/>
                      <a:pt x="460325" y="80222"/>
                      <a:pt x="460325" y="80222"/>
                    </a:cubicBezTo>
                    <a:lnTo>
                      <a:pt x="402761" y="0"/>
                    </a:lnTo>
                    <a:cubicBezTo>
                      <a:pt x="402761" y="0"/>
                      <a:pt x="0" y="771504"/>
                      <a:pt x="0" y="804253"/>
                    </a:cubicBezTo>
                    <a:cubicBezTo>
                      <a:pt x="0" y="837002"/>
                      <a:pt x="9710" y="903833"/>
                      <a:pt x="9710" y="9038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9698C8"/>
                  </a:gs>
                  <a:gs pos="100000">
                    <a:srgbClr val="2E3192"/>
                  </a:gs>
                </a:gsLst>
                <a:lin ang="1265531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2C3F35C0-6569-EF15-1EDE-B6BF9C75A868}"/>
                  </a:ext>
                </a:extLst>
              </p:cNvPr>
              <p:cNvSpPr/>
              <p:nvPr/>
            </p:nvSpPr>
            <p:spPr>
              <a:xfrm>
                <a:off x="6881594" y="1046641"/>
                <a:ext cx="2645682" cy="1872782"/>
              </a:xfrm>
              <a:custGeom>
                <a:avLst/>
                <a:gdLst>
                  <a:gd name="connsiteX0" fmla="*/ 2470006 w 2645682"/>
                  <a:gd name="connsiteY0" fmla="*/ 95200 h 1872782"/>
                  <a:gd name="connsiteX1" fmla="*/ 2261201 w 2645682"/>
                  <a:gd name="connsiteY1" fmla="*/ 208743 h 1872782"/>
                  <a:gd name="connsiteX2" fmla="*/ 2254029 w 2645682"/>
                  <a:gd name="connsiteY2" fmla="*/ 212614 h 1872782"/>
                  <a:gd name="connsiteX3" fmla="*/ 2111672 w 2645682"/>
                  <a:gd name="connsiteY3" fmla="*/ 290171 h 1872782"/>
                  <a:gd name="connsiteX4" fmla="*/ 2040399 w 2645682"/>
                  <a:gd name="connsiteY4" fmla="*/ 328949 h 1872782"/>
                  <a:gd name="connsiteX5" fmla="*/ 2032720 w 2645682"/>
                  <a:gd name="connsiteY5" fmla="*/ 333138 h 1872782"/>
                  <a:gd name="connsiteX6" fmla="*/ 2027134 w 2645682"/>
                  <a:gd name="connsiteY6" fmla="*/ 336184 h 1872782"/>
                  <a:gd name="connsiteX7" fmla="*/ 1992608 w 2645682"/>
                  <a:gd name="connsiteY7" fmla="*/ 355225 h 1872782"/>
                  <a:gd name="connsiteX8" fmla="*/ 1991466 w 2645682"/>
                  <a:gd name="connsiteY8" fmla="*/ 355859 h 1872782"/>
                  <a:gd name="connsiteX9" fmla="*/ 520429 w 2645682"/>
                  <a:gd name="connsiteY9" fmla="*/ 1155543 h 1872782"/>
                  <a:gd name="connsiteX10" fmla="*/ 0 w 2645682"/>
                  <a:gd name="connsiteY10" fmla="*/ 1438542 h 1872782"/>
                  <a:gd name="connsiteX11" fmla="*/ 0 w 2645682"/>
                  <a:gd name="connsiteY11" fmla="*/ 1872783 h 1872782"/>
                  <a:gd name="connsiteX12" fmla="*/ 2983 w 2645682"/>
                  <a:gd name="connsiteY12" fmla="*/ 1871513 h 1872782"/>
                  <a:gd name="connsiteX13" fmla="*/ 62515 w 2645682"/>
                  <a:gd name="connsiteY13" fmla="*/ 1845555 h 1872782"/>
                  <a:gd name="connsiteX14" fmla="*/ 62515 w 2645682"/>
                  <a:gd name="connsiteY14" fmla="*/ 1845555 h 1872782"/>
                  <a:gd name="connsiteX15" fmla="*/ 80476 w 2645682"/>
                  <a:gd name="connsiteY15" fmla="*/ 1837749 h 1872782"/>
                  <a:gd name="connsiteX16" fmla="*/ 83903 w 2645682"/>
                  <a:gd name="connsiteY16" fmla="*/ 1836289 h 1872782"/>
                  <a:gd name="connsiteX17" fmla="*/ 89615 w 2645682"/>
                  <a:gd name="connsiteY17" fmla="*/ 1833814 h 1872782"/>
                  <a:gd name="connsiteX18" fmla="*/ 126870 w 2645682"/>
                  <a:gd name="connsiteY18" fmla="*/ 1817566 h 1872782"/>
                  <a:gd name="connsiteX19" fmla="*/ 410504 w 2645682"/>
                  <a:gd name="connsiteY19" fmla="*/ 1694123 h 1872782"/>
                  <a:gd name="connsiteX20" fmla="*/ 2625500 w 2645682"/>
                  <a:gd name="connsiteY20" fmla="*/ 730187 h 1872782"/>
                  <a:gd name="connsiteX21" fmla="*/ 2644540 w 2645682"/>
                  <a:gd name="connsiteY21" fmla="*/ 722000 h 1872782"/>
                  <a:gd name="connsiteX22" fmla="*/ 2645683 w 2645682"/>
                  <a:gd name="connsiteY22" fmla="*/ 721492 h 1872782"/>
                  <a:gd name="connsiteX23" fmla="*/ 2645683 w 2645682"/>
                  <a:gd name="connsiteY23" fmla="*/ 0 h 1872782"/>
                  <a:gd name="connsiteX24" fmla="*/ 2640860 w 2645682"/>
                  <a:gd name="connsiteY24" fmla="*/ 718382 h 1872782"/>
                  <a:gd name="connsiteX25" fmla="*/ 2629435 w 2645682"/>
                  <a:gd name="connsiteY25" fmla="*/ 723333 h 1872782"/>
                  <a:gd name="connsiteX26" fmla="*/ 2627341 w 2645682"/>
                  <a:gd name="connsiteY26" fmla="*/ 724285 h 1872782"/>
                  <a:gd name="connsiteX27" fmla="*/ 2625183 w 2645682"/>
                  <a:gd name="connsiteY27" fmla="*/ 725173 h 1872782"/>
                  <a:gd name="connsiteX28" fmla="*/ 410187 w 2645682"/>
                  <a:gd name="connsiteY28" fmla="*/ 1689109 h 1872782"/>
                  <a:gd name="connsiteX29" fmla="*/ 142166 w 2645682"/>
                  <a:gd name="connsiteY29" fmla="*/ 1805761 h 1872782"/>
                  <a:gd name="connsiteX30" fmla="*/ 85046 w 2645682"/>
                  <a:gd name="connsiteY30" fmla="*/ 1830577 h 1872782"/>
                  <a:gd name="connsiteX31" fmla="*/ 79270 w 2645682"/>
                  <a:gd name="connsiteY31" fmla="*/ 1833052 h 1872782"/>
                  <a:gd name="connsiteX32" fmla="*/ 75906 w 2645682"/>
                  <a:gd name="connsiteY32" fmla="*/ 1834512 h 1872782"/>
                  <a:gd name="connsiteX33" fmla="*/ 58072 w 2645682"/>
                  <a:gd name="connsiteY33" fmla="*/ 1842319 h 1872782"/>
                  <a:gd name="connsiteX34" fmla="*/ 58072 w 2645682"/>
                  <a:gd name="connsiteY34" fmla="*/ 1842319 h 1872782"/>
                  <a:gd name="connsiteX35" fmla="*/ 28687 w 2645682"/>
                  <a:gd name="connsiteY35" fmla="*/ 1855012 h 1872782"/>
                  <a:gd name="connsiteX36" fmla="*/ 25831 w 2645682"/>
                  <a:gd name="connsiteY36" fmla="*/ 1856281 h 1872782"/>
                  <a:gd name="connsiteX37" fmla="*/ 3808 w 2645682"/>
                  <a:gd name="connsiteY37" fmla="*/ 1865865 h 1872782"/>
                  <a:gd name="connsiteX38" fmla="*/ 3808 w 2645682"/>
                  <a:gd name="connsiteY38" fmla="*/ 1440636 h 1872782"/>
                  <a:gd name="connsiteX39" fmla="*/ 517509 w 2645682"/>
                  <a:gd name="connsiteY39" fmla="*/ 1161382 h 1872782"/>
                  <a:gd name="connsiteX40" fmla="*/ 1998764 w 2645682"/>
                  <a:gd name="connsiteY40" fmla="*/ 356050 h 1872782"/>
                  <a:gd name="connsiteX41" fmla="*/ 1999843 w 2645682"/>
                  <a:gd name="connsiteY41" fmla="*/ 355478 h 1872782"/>
                  <a:gd name="connsiteX42" fmla="*/ 2034243 w 2645682"/>
                  <a:gd name="connsiteY42" fmla="*/ 336756 h 1872782"/>
                  <a:gd name="connsiteX43" fmla="*/ 2039891 w 2645682"/>
                  <a:gd name="connsiteY43" fmla="*/ 333709 h 1872782"/>
                  <a:gd name="connsiteX44" fmla="*/ 2047571 w 2645682"/>
                  <a:gd name="connsiteY44" fmla="*/ 329520 h 1872782"/>
                  <a:gd name="connsiteX45" fmla="*/ 2117955 w 2645682"/>
                  <a:gd name="connsiteY45" fmla="*/ 291440 h 1872782"/>
                  <a:gd name="connsiteX46" fmla="*/ 2260883 w 2645682"/>
                  <a:gd name="connsiteY46" fmla="*/ 213693 h 1872782"/>
                  <a:gd name="connsiteX47" fmla="*/ 2268055 w 2645682"/>
                  <a:gd name="connsiteY47" fmla="*/ 209822 h 1872782"/>
                  <a:gd name="connsiteX48" fmla="*/ 2444492 w 2645682"/>
                  <a:gd name="connsiteY48" fmla="*/ 113923 h 1872782"/>
                  <a:gd name="connsiteX49" fmla="*/ 2640796 w 2645682"/>
                  <a:gd name="connsiteY49" fmla="*/ 7172 h 187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645682" h="1872782">
                    <a:moveTo>
                      <a:pt x="2470006" y="95200"/>
                    </a:moveTo>
                    <a:lnTo>
                      <a:pt x="2261201" y="208743"/>
                    </a:lnTo>
                    <a:lnTo>
                      <a:pt x="2254029" y="212614"/>
                    </a:lnTo>
                    <a:lnTo>
                      <a:pt x="2111672" y="290171"/>
                    </a:lnTo>
                    <a:lnTo>
                      <a:pt x="2040399" y="328949"/>
                    </a:lnTo>
                    <a:lnTo>
                      <a:pt x="2032720" y="333138"/>
                    </a:lnTo>
                    <a:lnTo>
                      <a:pt x="2027134" y="336184"/>
                    </a:lnTo>
                    <a:lnTo>
                      <a:pt x="1992608" y="355225"/>
                    </a:lnTo>
                    <a:lnTo>
                      <a:pt x="1991466" y="355859"/>
                    </a:lnTo>
                    <a:lnTo>
                      <a:pt x="520429" y="1155543"/>
                    </a:lnTo>
                    <a:lnTo>
                      <a:pt x="0" y="1438542"/>
                    </a:lnTo>
                    <a:lnTo>
                      <a:pt x="0" y="1872783"/>
                    </a:lnTo>
                    <a:lnTo>
                      <a:pt x="2983" y="1871513"/>
                    </a:lnTo>
                    <a:lnTo>
                      <a:pt x="62515" y="1845555"/>
                    </a:lnTo>
                    <a:lnTo>
                      <a:pt x="62515" y="1845555"/>
                    </a:lnTo>
                    <a:lnTo>
                      <a:pt x="80476" y="1837749"/>
                    </a:lnTo>
                    <a:lnTo>
                      <a:pt x="83903" y="1836289"/>
                    </a:lnTo>
                    <a:lnTo>
                      <a:pt x="89615" y="1833814"/>
                    </a:lnTo>
                    <a:lnTo>
                      <a:pt x="126870" y="1817566"/>
                    </a:lnTo>
                    <a:lnTo>
                      <a:pt x="410504" y="1694123"/>
                    </a:lnTo>
                    <a:lnTo>
                      <a:pt x="2625500" y="730187"/>
                    </a:lnTo>
                    <a:lnTo>
                      <a:pt x="2644540" y="722000"/>
                    </a:lnTo>
                    <a:lnTo>
                      <a:pt x="2645683" y="721492"/>
                    </a:lnTo>
                    <a:lnTo>
                      <a:pt x="2645683" y="0"/>
                    </a:lnTo>
                    <a:close/>
                    <a:moveTo>
                      <a:pt x="2640860" y="718382"/>
                    </a:moveTo>
                    <a:lnTo>
                      <a:pt x="2629435" y="723333"/>
                    </a:lnTo>
                    <a:lnTo>
                      <a:pt x="2627341" y="724285"/>
                    </a:lnTo>
                    <a:lnTo>
                      <a:pt x="2625183" y="725173"/>
                    </a:lnTo>
                    <a:lnTo>
                      <a:pt x="410187" y="1689109"/>
                    </a:lnTo>
                    <a:lnTo>
                      <a:pt x="142166" y="1805761"/>
                    </a:lnTo>
                    <a:lnTo>
                      <a:pt x="85046" y="1830577"/>
                    </a:lnTo>
                    <a:lnTo>
                      <a:pt x="79270" y="1833052"/>
                    </a:lnTo>
                    <a:lnTo>
                      <a:pt x="75906" y="1834512"/>
                    </a:lnTo>
                    <a:lnTo>
                      <a:pt x="58072" y="1842319"/>
                    </a:lnTo>
                    <a:lnTo>
                      <a:pt x="58072" y="1842319"/>
                    </a:lnTo>
                    <a:lnTo>
                      <a:pt x="28687" y="1855012"/>
                    </a:lnTo>
                    <a:lnTo>
                      <a:pt x="25831" y="1856281"/>
                    </a:lnTo>
                    <a:lnTo>
                      <a:pt x="3808" y="1865865"/>
                    </a:lnTo>
                    <a:lnTo>
                      <a:pt x="3808" y="1440636"/>
                    </a:lnTo>
                    <a:lnTo>
                      <a:pt x="517509" y="1161382"/>
                    </a:lnTo>
                    <a:lnTo>
                      <a:pt x="1998764" y="356050"/>
                    </a:lnTo>
                    <a:lnTo>
                      <a:pt x="1999843" y="355478"/>
                    </a:lnTo>
                    <a:lnTo>
                      <a:pt x="2034243" y="336756"/>
                    </a:lnTo>
                    <a:lnTo>
                      <a:pt x="2039891" y="333709"/>
                    </a:lnTo>
                    <a:lnTo>
                      <a:pt x="2047571" y="329520"/>
                    </a:lnTo>
                    <a:lnTo>
                      <a:pt x="2117955" y="291440"/>
                    </a:lnTo>
                    <a:lnTo>
                      <a:pt x="2260883" y="213693"/>
                    </a:lnTo>
                    <a:lnTo>
                      <a:pt x="2268055" y="209822"/>
                    </a:lnTo>
                    <a:lnTo>
                      <a:pt x="2444492" y="113923"/>
                    </a:lnTo>
                    <a:lnTo>
                      <a:pt x="2640796" y="7172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9748CD09-9CB0-BEE0-D518-644D2F4B4A46}"/>
                  </a:ext>
                </a:extLst>
              </p:cNvPr>
              <p:cNvSpPr/>
              <p:nvPr/>
            </p:nvSpPr>
            <p:spPr>
              <a:xfrm>
                <a:off x="6881594" y="1046641"/>
                <a:ext cx="2645682" cy="1872782"/>
              </a:xfrm>
              <a:custGeom>
                <a:avLst/>
                <a:gdLst>
                  <a:gd name="connsiteX0" fmla="*/ 2470006 w 2645682"/>
                  <a:gd name="connsiteY0" fmla="*/ 95200 h 1872782"/>
                  <a:gd name="connsiteX1" fmla="*/ 2261201 w 2645682"/>
                  <a:gd name="connsiteY1" fmla="*/ 208743 h 1872782"/>
                  <a:gd name="connsiteX2" fmla="*/ 2254029 w 2645682"/>
                  <a:gd name="connsiteY2" fmla="*/ 212614 h 1872782"/>
                  <a:gd name="connsiteX3" fmla="*/ 2111672 w 2645682"/>
                  <a:gd name="connsiteY3" fmla="*/ 290171 h 1872782"/>
                  <a:gd name="connsiteX4" fmla="*/ 2040399 w 2645682"/>
                  <a:gd name="connsiteY4" fmla="*/ 328949 h 1872782"/>
                  <a:gd name="connsiteX5" fmla="*/ 2032720 w 2645682"/>
                  <a:gd name="connsiteY5" fmla="*/ 333138 h 1872782"/>
                  <a:gd name="connsiteX6" fmla="*/ 2027134 w 2645682"/>
                  <a:gd name="connsiteY6" fmla="*/ 336184 h 1872782"/>
                  <a:gd name="connsiteX7" fmla="*/ 1992608 w 2645682"/>
                  <a:gd name="connsiteY7" fmla="*/ 355225 h 1872782"/>
                  <a:gd name="connsiteX8" fmla="*/ 1991466 w 2645682"/>
                  <a:gd name="connsiteY8" fmla="*/ 355859 h 1872782"/>
                  <a:gd name="connsiteX9" fmla="*/ 520429 w 2645682"/>
                  <a:gd name="connsiteY9" fmla="*/ 1155543 h 1872782"/>
                  <a:gd name="connsiteX10" fmla="*/ 0 w 2645682"/>
                  <a:gd name="connsiteY10" fmla="*/ 1438542 h 1872782"/>
                  <a:gd name="connsiteX11" fmla="*/ 0 w 2645682"/>
                  <a:gd name="connsiteY11" fmla="*/ 1872783 h 1872782"/>
                  <a:gd name="connsiteX12" fmla="*/ 2983 w 2645682"/>
                  <a:gd name="connsiteY12" fmla="*/ 1871513 h 1872782"/>
                  <a:gd name="connsiteX13" fmla="*/ 62515 w 2645682"/>
                  <a:gd name="connsiteY13" fmla="*/ 1845555 h 1872782"/>
                  <a:gd name="connsiteX14" fmla="*/ 62515 w 2645682"/>
                  <a:gd name="connsiteY14" fmla="*/ 1845555 h 1872782"/>
                  <a:gd name="connsiteX15" fmla="*/ 80476 w 2645682"/>
                  <a:gd name="connsiteY15" fmla="*/ 1837749 h 1872782"/>
                  <a:gd name="connsiteX16" fmla="*/ 83903 w 2645682"/>
                  <a:gd name="connsiteY16" fmla="*/ 1836289 h 1872782"/>
                  <a:gd name="connsiteX17" fmla="*/ 89615 w 2645682"/>
                  <a:gd name="connsiteY17" fmla="*/ 1833814 h 1872782"/>
                  <a:gd name="connsiteX18" fmla="*/ 126870 w 2645682"/>
                  <a:gd name="connsiteY18" fmla="*/ 1817566 h 1872782"/>
                  <a:gd name="connsiteX19" fmla="*/ 410504 w 2645682"/>
                  <a:gd name="connsiteY19" fmla="*/ 1694123 h 1872782"/>
                  <a:gd name="connsiteX20" fmla="*/ 2625500 w 2645682"/>
                  <a:gd name="connsiteY20" fmla="*/ 730187 h 1872782"/>
                  <a:gd name="connsiteX21" fmla="*/ 2644540 w 2645682"/>
                  <a:gd name="connsiteY21" fmla="*/ 722000 h 1872782"/>
                  <a:gd name="connsiteX22" fmla="*/ 2645683 w 2645682"/>
                  <a:gd name="connsiteY22" fmla="*/ 721492 h 1872782"/>
                  <a:gd name="connsiteX23" fmla="*/ 2645683 w 2645682"/>
                  <a:gd name="connsiteY23" fmla="*/ 0 h 1872782"/>
                  <a:gd name="connsiteX24" fmla="*/ 2640860 w 2645682"/>
                  <a:gd name="connsiteY24" fmla="*/ 718382 h 1872782"/>
                  <a:gd name="connsiteX25" fmla="*/ 2629435 w 2645682"/>
                  <a:gd name="connsiteY25" fmla="*/ 723333 h 1872782"/>
                  <a:gd name="connsiteX26" fmla="*/ 2627341 w 2645682"/>
                  <a:gd name="connsiteY26" fmla="*/ 724285 h 1872782"/>
                  <a:gd name="connsiteX27" fmla="*/ 2625183 w 2645682"/>
                  <a:gd name="connsiteY27" fmla="*/ 725173 h 1872782"/>
                  <a:gd name="connsiteX28" fmla="*/ 410187 w 2645682"/>
                  <a:gd name="connsiteY28" fmla="*/ 1689109 h 1872782"/>
                  <a:gd name="connsiteX29" fmla="*/ 142166 w 2645682"/>
                  <a:gd name="connsiteY29" fmla="*/ 1805761 h 1872782"/>
                  <a:gd name="connsiteX30" fmla="*/ 85046 w 2645682"/>
                  <a:gd name="connsiteY30" fmla="*/ 1830577 h 1872782"/>
                  <a:gd name="connsiteX31" fmla="*/ 79270 w 2645682"/>
                  <a:gd name="connsiteY31" fmla="*/ 1833052 h 1872782"/>
                  <a:gd name="connsiteX32" fmla="*/ 75906 w 2645682"/>
                  <a:gd name="connsiteY32" fmla="*/ 1834512 h 1872782"/>
                  <a:gd name="connsiteX33" fmla="*/ 58072 w 2645682"/>
                  <a:gd name="connsiteY33" fmla="*/ 1842319 h 1872782"/>
                  <a:gd name="connsiteX34" fmla="*/ 58072 w 2645682"/>
                  <a:gd name="connsiteY34" fmla="*/ 1842319 h 1872782"/>
                  <a:gd name="connsiteX35" fmla="*/ 28687 w 2645682"/>
                  <a:gd name="connsiteY35" fmla="*/ 1855012 h 1872782"/>
                  <a:gd name="connsiteX36" fmla="*/ 25831 w 2645682"/>
                  <a:gd name="connsiteY36" fmla="*/ 1856281 h 1872782"/>
                  <a:gd name="connsiteX37" fmla="*/ 3808 w 2645682"/>
                  <a:gd name="connsiteY37" fmla="*/ 1865865 h 1872782"/>
                  <a:gd name="connsiteX38" fmla="*/ 3808 w 2645682"/>
                  <a:gd name="connsiteY38" fmla="*/ 1440636 h 1872782"/>
                  <a:gd name="connsiteX39" fmla="*/ 517509 w 2645682"/>
                  <a:gd name="connsiteY39" fmla="*/ 1161382 h 1872782"/>
                  <a:gd name="connsiteX40" fmla="*/ 1998764 w 2645682"/>
                  <a:gd name="connsiteY40" fmla="*/ 356050 h 1872782"/>
                  <a:gd name="connsiteX41" fmla="*/ 1999843 w 2645682"/>
                  <a:gd name="connsiteY41" fmla="*/ 355478 h 1872782"/>
                  <a:gd name="connsiteX42" fmla="*/ 2034243 w 2645682"/>
                  <a:gd name="connsiteY42" fmla="*/ 336756 h 1872782"/>
                  <a:gd name="connsiteX43" fmla="*/ 2039891 w 2645682"/>
                  <a:gd name="connsiteY43" fmla="*/ 333709 h 1872782"/>
                  <a:gd name="connsiteX44" fmla="*/ 2047571 w 2645682"/>
                  <a:gd name="connsiteY44" fmla="*/ 329520 h 1872782"/>
                  <a:gd name="connsiteX45" fmla="*/ 2117955 w 2645682"/>
                  <a:gd name="connsiteY45" fmla="*/ 291440 h 1872782"/>
                  <a:gd name="connsiteX46" fmla="*/ 2260883 w 2645682"/>
                  <a:gd name="connsiteY46" fmla="*/ 213693 h 1872782"/>
                  <a:gd name="connsiteX47" fmla="*/ 2268055 w 2645682"/>
                  <a:gd name="connsiteY47" fmla="*/ 209822 h 1872782"/>
                  <a:gd name="connsiteX48" fmla="*/ 2444492 w 2645682"/>
                  <a:gd name="connsiteY48" fmla="*/ 113923 h 1872782"/>
                  <a:gd name="connsiteX49" fmla="*/ 2640796 w 2645682"/>
                  <a:gd name="connsiteY49" fmla="*/ 7172 h 1872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645682" h="1872782">
                    <a:moveTo>
                      <a:pt x="2470006" y="95200"/>
                    </a:moveTo>
                    <a:lnTo>
                      <a:pt x="2261201" y="208743"/>
                    </a:lnTo>
                    <a:lnTo>
                      <a:pt x="2254029" y="212614"/>
                    </a:lnTo>
                    <a:lnTo>
                      <a:pt x="2111672" y="290171"/>
                    </a:lnTo>
                    <a:lnTo>
                      <a:pt x="2040399" y="328949"/>
                    </a:lnTo>
                    <a:lnTo>
                      <a:pt x="2032720" y="333138"/>
                    </a:lnTo>
                    <a:lnTo>
                      <a:pt x="2027134" y="336184"/>
                    </a:lnTo>
                    <a:lnTo>
                      <a:pt x="1992608" y="355225"/>
                    </a:lnTo>
                    <a:lnTo>
                      <a:pt x="1991466" y="355859"/>
                    </a:lnTo>
                    <a:lnTo>
                      <a:pt x="520429" y="1155543"/>
                    </a:lnTo>
                    <a:lnTo>
                      <a:pt x="0" y="1438542"/>
                    </a:lnTo>
                    <a:lnTo>
                      <a:pt x="0" y="1872783"/>
                    </a:lnTo>
                    <a:lnTo>
                      <a:pt x="2983" y="1871513"/>
                    </a:lnTo>
                    <a:lnTo>
                      <a:pt x="62515" y="1845555"/>
                    </a:lnTo>
                    <a:lnTo>
                      <a:pt x="62515" y="1845555"/>
                    </a:lnTo>
                    <a:lnTo>
                      <a:pt x="80476" y="1837749"/>
                    </a:lnTo>
                    <a:lnTo>
                      <a:pt x="83903" y="1836289"/>
                    </a:lnTo>
                    <a:lnTo>
                      <a:pt x="89615" y="1833814"/>
                    </a:lnTo>
                    <a:lnTo>
                      <a:pt x="126870" y="1817566"/>
                    </a:lnTo>
                    <a:lnTo>
                      <a:pt x="410504" y="1694123"/>
                    </a:lnTo>
                    <a:lnTo>
                      <a:pt x="2625500" y="730187"/>
                    </a:lnTo>
                    <a:lnTo>
                      <a:pt x="2644540" y="722000"/>
                    </a:lnTo>
                    <a:lnTo>
                      <a:pt x="2645683" y="721492"/>
                    </a:lnTo>
                    <a:lnTo>
                      <a:pt x="2645683" y="0"/>
                    </a:lnTo>
                    <a:close/>
                    <a:moveTo>
                      <a:pt x="2640860" y="718382"/>
                    </a:moveTo>
                    <a:lnTo>
                      <a:pt x="2629435" y="723333"/>
                    </a:lnTo>
                    <a:lnTo>
                      <a:pt x="2627341" y="724285"/>
                    </a:lnTo>
                    <a:lnTo>
                      <a:pt x="2625183" y="725173"/>
                    </a:lnTo>
                    <a:lnTo>
                      <a:pt x="410187" y="1689109"/>
                    </a:lnTo>
                    <a:lnTo>
                      <a:pt x="142166" y="1805761"/>
                    </a:lnTo>
                    <a:lnTo>
                      <a:pt x="85046" y="1830577"/>
                    </a:lnTo>
                    <a:lnTo>
                      <a:pt x="79270" y="1833052"/>
                    </a:lnTo>
                    <a:lnTo>
                      <a:pt x="75906" y="1834512"/>
                    </a:lnTo>
                    <a:lnTo>
                      <a:pt x="58072" y="1842319"/>
                    </a:lnTo>
                    <a:lnTo>
                      <a:pt x="58072" y="1842319"/>
                    </a:lnTo>
                    <a:lnTo>
                      <a:pt x="28687" y="1855012"/>
                    </a:lnTo>
                    <a:lnTo>
                      <a:pt x="25831" y="1856281"/>
                    </a:lnTo>
                    <a:lnTo>
                      <a:pt x="3808" y="1865865"/>
                    </a:lnTo>
                    <a:lnTo>
                      <a:pt x="3808" y="1440636"/>
                    </a:lnTo>
                    <a:lnTo>
                      <a:pt x="517509" y="1161382"/>
                    </a:lnTo>
                    <a:lnTo>
                      <a:pt x="1998764" y="356050"/>
                    </a:lnTo>
                    <a:lnTo>
                      <a:pt x="1999843" y="355478"/>
                    </a:lnTo>
                    <a:lnTo>
                      <a:pt x="2034243" y="336756"/>
                    </a:lnTo>
                    <a:lnTo>
                      <a:pt x="2039891" y="333709"/>
                    </a:lnTo>
                    <a:lnTo>
                      <a:pt x="2047571" y="329520"/>
                    </a:lnTo>
                    <a:lnTo>
                      <a:pt x="2117955" y="291440"/>
                    </a:lnTo>
                    <a:lnTo>
                      <a:pt x="2260883" y="213693"/>
                    </a:lnTo>
                    <a:lnTo>
                      <a:pt x="2268055" y="209822"/>
                    </a:lnTo>
                    <a:lnTo>
                      <a:pt x="2444492" y="113923"/>
                    </a:lnTo>
                    <a:lnTo>
                      <a:pt x="2640796" y="7172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B9E05A39-86B5-E91E-7761-58BC70AE3635}"/>
                  </a:ext>
                </a:extLst>
              </p:cNvPr>
              <p:cNvSpPr/>
              <p:nvPr/>
            </p:nvSpPr>
            <p:spPr>
              <a:xfrm>
                <a:off x="6881594" y="1046641"/>
                <a:ext cx="2645301" cy="1459041"/>
              </a:xfrm>
              <a:custGeom>
                <a:avLst/>
                <a:gdLst>
                  <a:gd name="connsiteX0" fmla="*/ 2388071 w 2645301"/>
                  <a:gd name="connsiteY0" fmla="*/ 155367 h 1459041"/>
                  <a:gd name="connsiteX1" fmla="*/ 2283351 w 2645301"/>
                  <a:gd name="connsiteY1" fmla="*/ 212487 h 1459041"/>
                  <a:gd name="connsiteX2" fmla="*/ 2276242 w 2645301"/>
                  <a:gd name="connsiteY2" fmla="*/ 216359 h 1459041"/>
                  <a:gd name="connsiteX3" fmla="*/ 2132680 w 2645301"/>
                  <a:gd name="connsiteY3" fmla="*/ 294296 h 1459041"/>
                  <a:gd name="connsiteX4" fmla="*/ 2064262 w 2645301"/>
                  <a:gd name="connsiteY4" fmla="*/ 331551 h 1459041"/>
                  <a:gd name="connsiteX5" fmla="*/ 2056646 w 2645301"/>
                  <a:gd name="connsiteY5" fmla="*/ 335677 h 1459041"/>
                  <a:gd name="connsiteX6" fmla="*/ 2051061 w 2645301"/>
                  <a:gd name="connsiteY6" fmla="*/ 338723 h 1459041"/>
                  <a:gd name="connsiteX7" fmla="*/ 2016853 w 2645301"/>
                  <a:gd name="connsiteY7" fmla="*/ 357255 h 1459041"/>
                  <a:gd name="connsiteX8" fmla="*/ 2015774 w 2645301"/>
                  <a:gd name="connsiteY8" fmla="*/ 357890 h 1459041"/>
                  <a:gd name="connsiteX9" fmla="*/ 2019581 w 2645301"/>
                  <a:gd name="connsiteY9" fmla="*/ 358271 h 1459041"/>
                  <a:gd name="connsiteX10" fmla="*/ 2020724 w 2645301"/>
                  <a:gd name="connsiteY10" fmla="*/ 357636 h 1459041"/>
                  <a:gd name="connsiteX11" fmla="*/ 2024405 w 2645301"/>
                  <a:gd name="connsiteY11" fmla="*/ 358017 h 1459041"/>
                  <a:gd name="connsiteX12" fmla="*/ 2058550 w 2645301"/>
                  <a:gd name="connsiteY12" fmla="*/ 339485 h 1459041"/>
                  <a:gd name="connsiteX13" fmla="*/ 2064072 w 2645301"/>
                  <a:gd name="connsiteY13" fmla="*/ 336438 h 1459041"/>
                  <a:gd name="connsiteX14" fmla="*/ 2071688 w 2645301"/>
                  <a:gd name="connsiteY14" fmla="*/ 332313 h 1459041"/>
                  <a:gd name="connsiteX15" fmla="*/ 2139280 w 2645301"/>
                  <a:gd name="connsiteY15" fmla="*/ 295566 h 1459041"/>
                  <a:gd name="connsiteX16" fmla="*/ 2283033 w 2645301"/>
                  <a:gd name="connsiteY16" fmla="*/ 217311 h 1459041"/>
                  <a:gd name="connsiteX17" fmla="*/ 2290078 w 2645301"/>
                  <a:gd name="connsiteY17" fmla="*/ 213503 h 1459041"/>
                  <a:gd name="connsiteX18" fmla="*/ 2362621 w 2645301"/>
                  <a:gd name="connsiteY18" fmla="*/ 174090 h 1459041"/>
                  <a:gd name="connsiteX19" fmla="*/ 2625120 w 2645301"/>
                  <a:gd name="connsiteY19" fmla="*/ 31353 h 1459041"/>
                  <a:gd name="connsiteX20" fmla="*/ 2625120 w 2645301"/>
                  <a:gd name="connsiteY20" fmla="*/ 459310 h 1459041"/>
                  <a:gd name="connsiteX21" fmla="*/ 2627278 w 2645301"/>
                  <a:gd name="connsiteY21" fmla="*/ 459818 h 1459041"/>
                  <a:gd name="connsiteX22" fmla="*/ 2627278 w 2645301"/>
                  <a:gd name="connsiteY22" fmla="*/ 460516 h 1459041"/>
                  <a:gd name="connsiteX23" fmla="*/ 2629372 w 2645301"/>
                  <a:gd name="connsiteY23" fmla="*/ 461024 h 1459041"/>
                  <a:gd name="connsiteX24" fmla="*/ 2629372 w 2645301"/>
                  <a:gd name="connsiteY24" fmla="*/ 24181 h 1459041"/>
                  <a:gd name="connsiteX25" fmla="*/ 2470006 w 2645301"/>
                  <a:gd name="connsiteY25" fmla="*/ 95200 h 1459041"/>
                  <a:gd name="connsiteX26" fmla="*/ 2261201 w 2645301"/>
                  <a:gd name="connsiteY26" fmla="*/ 208743 h 1459041"/>
                  <a:gd name="connsiteX27" fmla="*/ 2254029 w 2645301"/>
                  <a:gd name="connsiteY27" fmla="*/ 212614 h 1459041"/>
                  <a:gd name="connsiteX28" fmla="*/ 2111672 w 2645301"/>
                  <a:gd name="connsiteY28" fmla="*/ 290171 h 1459041"/>
                  <a:gd name="connsiteX29" fmla="*/ 2040399 w 2645301"/>
                  <a:gd name="connsiteY29" fmla="*/ 328949 h 1459041"/>
                  <a:gd name="connsiteX30" fmla="*/ 2032720 w 2645301"/>
                  <a:gd name="connsiteY30" fmla="*/ 333138 h 1459041"/>
                  <a:gd name="connsiteX31" fmla="*/ 2027134 w 2645301"/>
                  <a:gd name="connsiteY31" fmla="*/ 336184 h 1459041"/>
                  <a:gd name="connsiteX32" fmla="*/ 1992608 w 2645301"/>
                  <a:gd name="connsiteY32" fmla="*/ 355225 h 1459041"/>
                  <a:gd name="connsiteX33" fmla="*/ 1991466 w 2645301"/>
                  <a:gd name="connsiteY33" fmla="*/ 355859 h 1459041"/>
                  <a:gd name="connsiteX34" fmla="*/ 520429 w 2645301"/>
                  <a:gd name="connsiteY34" fmla="*/ 1155543 h 1459041"/>
                  <a:gd name="connsiteX35" fmla="*/ 0 w 2645301"/>
                  <a:gd name="connsiteY35" fmla="*/ 1438542 h 1459041"/>
                  <a:gd name="connsiteX36" fmla="*/ 0 w 2645301"/>
                  <a:gd name="connsiteY36" fmla="*/ 1459042 h 1459041"/>
                  <a:gd name="connsiteX37" fmla="*/ 2094 w 2645301"/>
                  <a:gd name="connsiteY37" fmla="*/ 1457899 h 1459041"/>
                  <a:gd name="connsiteX38" fmla="*/ 4252 w 2645301"/>
                  <a:gd name="connsiteY38" fmla="*/ 1456757 h 1459041"/>
                  <a:gd name="connsiteX39" fmla="*/ 20627 w 2645301"/>
                  <a:gd name="connsiteY39" fmla="*/ 1447808 h 1459041"/>
                  <a:gd name="connsiteX40" fmla="*/ 29131 w 2645301"/>
                  <a:gd name="connsiteY40" fmla="*/ 1443175 h 1459041"/>
                  <a:gd name="connsiteX41" fmla="*/ 509893 w 2645301"/>
                  <a:gd name="connsiteY41" fmla="*/ 1181818 h 1459041"/>
                  <a:gd name="connsiteX42" fmla="*/ 2023707 w 2645301"/>
                  <a:gd name="connsiteY42" fmla="*/ 358842 h 1459041"/>
                  <a:gd name="connsiteX43" fmla="*/ 2024786 w 2645301"/>
                  <a:gd name="connsiteY43" fmla="*/ 358207 h 1459041"/>
                  <a:gd name="connsiteX44" fmla="*/ 2058931 w 2645301"/>
                  <a:gd name="connsiteY44" fmla="*/ 339675 h 1459041"/>
                  <a:gd name="connsiteX45" fmla="*/ 2064453 w 2645301"/>
                  <a:gd name="connsiteY45" fmla="*/ 336629 h 1459041"/>
                  <a:gd name="connsiteX46" fmla="*/ 2072069 w 2645301"/>
                  <a:gd name="connsiteY46" fmla="*/ 332503 h 1459041"/>
                  <a:gd name="connsiteX47" fmla="*/ 2139661 w 2645301"/>
                  <a:gd name="connsiteY47" fmla="*/ 295756 h 1459041"/>
                  <a:gd name="connsiteX48" fmla="*/ 2283033 w 2645301"/>
                  <a:gd name="connsiteY48" fmla="*/ 217311 h 1459041"/>
                  <a:gd name="connsiteX49" fmla="*/ 2290078 w 2645301"/>
                  <a:gd name="connsiteY49" fmla="*/ 213503 h 1459041"/>
                  <a:gd name="connsiteX50" fmla="*/ 2362621 w 2645301"/>
                  <a:gd name="connsiteY50" fmla="*/ 174090 h 1459041"/>
                  <a:gd name="connsiteX51" fmla="*/ 2625120 w 2645301"/>
                  <a:gd name="connsiteY51" fmla="*/ 31353 h 1459041"/>
                  <a:gd name="connsiteX52" fmla="*/ 2625120 w 2645301"/>
                  <a:gd name="connsiteY52" fmla="*/ 729870 h 1459041"/>
                  <a:gd name="connsiteX53" fmla="*/ 2644160 w 2645301"/>
                  <a:gd name="connsiteY53" fmla="*/ 721683 h 1459041"/>
                  <a:gd name="connsiteX54" fmla="*/ 2645302 w 2645301"/>
                  <a:gd name="connsiteY54" fmla="*/ 721175 h 1459041"/>
                  <a:gd name="connsiteX55" fmla="*/ 2645302 w 2645301"/>
                  <a:gd name="connsiteY55" fmla="*/ 0 h 1459041"/>
                  <a:gd name="connsiteX56" fmla="*/ 2640860 w 2645301"/>
                  <a:gd name="connsiteY56" fmla="*/ 718382 h 1459041"/>
                  <a:gd name="connsiteX57" fmla="*/ 2629435 w 2645301"/>
                  <a:gd name="connsiteY57" fmla="*/ 723333 h 1459041"/>
                  <a:gd name="connsiteX58" fmla="*/ 2629435 w 2645301"/>
                  <a:gd name="connsiteY58" fmla="*/ 24181 h 1459041"/>
                  <a:gd name="connsiteX59" fmla="*/ 2388261 w 2645301"/>
                  <a:gd name="connsiteY59" fmla="*/ 155367 h 1459041"/>
                  <a:gd name="connsiteX60" fmla="*/ 2283540 w 2645301"/>
                  <a:gd name="connsiteY60" fmla="*/ 212487 h 1459041"/>
                  <a:gd name="connsiteX61" fmla="*/ 2276432 w 2645301"/>
                  <a:gd name="connsiteY61" fmla="*/ 216359 h 1459041"/>
                  <a:gd name="connsiteX62" fmla="*/ 2132680 w 2645301"/>
                  <a:gd name="connsiteY62" fmla="*/ 294296 h 1459041"/>
                  <a:gd name="connsiteX63" fmla="*/ 2064262 w 2645301"/>
                  <a:gd name="connsiteY63" fmla="*/ 331551 h 1459041"/>
                  <a:gd name="connsiteX64" fmla="*/ 2056646 w 2645301"/>
                  <a:gd name="connsiteY64" fmla="*/ 335677 h 1459041"/>
                  <a:gd name="connsiteX65" fmla="*/ 2051061 w 2645301"/>
                  <a:gd name="connsiteY65" fmla="*/ 338723 h 1459041"/>
                  <a:gd name="connsiteX66" fmla="*/ 2016853 w 2645301"/>
                  <a:gd name="connsiteY66" fmla="*/ 357255 h 1459041"/>
                  <a:gd name="connsiteX67" fmla="*/ 2015774 w 2645301"/>
                  <a:gd name="connsiteY67" fmla="*/ 357890 h 1459041"/>
                  <a:gd name="connsiteX68" fmla="*/ 512305 w 2645301"/>
                  <a:gd name="connsiteY68" fmla="*/ 1175408 h 1459041"/>
                  <a:gd name="connsiteX69" fmla="*/ 21325 w 2645301"/>
                  <a:gd name="connsiteY69" fmla="*/ 1442286 h 1459041"/>
                  <a:gd name="connsiteX70" fmla="*/ 20563 w 2645301"/>
                  <a:gd name="connsiteY70" fmla="*/ 1442731 h 1459041"/>
                  <a:gd name="connsiteX71" fmla="*/ 4188 w 2645301"/>
                  <a:gd name="connsiteY71" fmla="*/ 1451616 h 1459041"/>
                  <a:gd name="connsiteX72" fmla="*/ 4188 w 2645301"/>
                  <a:gd name="connsiteY72" fmla="*/ 1440827 h 1459041"/>
                  <a:gd name="connsiteX73" fmla="*/ 517890 w 2645301"/>
                  <a:gd name="connsiteY73" fmla="*/ 1161572 h 1459041"/>
                  <a:gd name="connsiteX74" fmla="*/ 1999145 w 2645301"/>
                  <a:gd name="connsiteY74" fmla="*/ 356240 h 1459041"/>
                  <a:gd name="connsiteX75" fmla="*/ 2000224 w 2645301"/>
                  <a:gd name="connsiteY75" fmla="*/ 355669 h 1459041"/>
                  <a:gd name="connsiteX76" fmla="*/ 2034623 w 2645301"/>
                  <a:gd name="connsiteY76" fmla="*/ 336946 h 1459041"/>
                  <a:gd name="connsiteX77" fmla="*/ 2040272 w 2645301"/>
                  <a:gd name="connsiteY77" fmla="*/ 333900 h 1459041"/>
                  <a:gd name="connsiteX78" fmla="*/ 2047951 w 2645301"/>
                  <a:gd name="connsiteY78" fmla="*/ 329711 h 1459041"/>
                  <a:gd name="connsiteX79" fmla="*/ 2118336 w 2645301"/>
                  <a:gd name="connsiteY79" fmla="*/ 291631 h 1459041"/>
                  <a:gd name="connsiteX80" fmla="*/ 2261263 w 2645301"/>
                  <a:gd name="connsiteY80" fmla="*/ 213884 h 1459041"/>
                  <a:gd name="connsiteX81" fmla="*/ 2268435 w 2645301"/>
                  <a:gd name="connsiteY81" fmla="*/ 210012 h 1459041"/>
                  <a:gd name="connsiteX82" fmla="*/ 2444874 w 2645301"/>
                  <a:gd name="connsiteY82" fmla="*/ 114114 h 1459041"/>
                  <a:gd name="connsiteX83" fmla="*/ 2641177 w 2645301"/>
                  <a:gd name="connsiteY83" fmla="*/ 7362 h 145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645301" h="1459041">
                    <a:moveTo>
                      <a:pt x="2388071" y="155367"/>
                    </a:moveTo>
                    <a:lnTo>
                      <a:pt x="2283351" y="212487"/>
                    </a:lnTo>
                    <a:lnTo>
                      <a:pt x="2276242" y="216359"/>
                    </a:lnTo>
                    <a:lnTo>
                      <a:pt x="2132680" y="294296"/>
                    </a:lnTo>
                    <a:lnTo>
                      <a:pt x="2064262" y="331551"/>
                    </a:lnTo>
                    <a:lnTo>
                      <a:pt x="2056646" y="335677"/>
                    </a:lnTo>
                    <a:lnTo>
                      <a:pt x="2051061" y="338723"/>
                    </a:lnTo>
                    <a:lnTo>
                      <a:pt x="2016853" y="357255"/>
                    </a:lnTo>
                    <a:lnTo>
                      <a:pt x="2015774" y="357890"/>
                    </a:lnTo>
                    <a:lnTo>
                      <a:pt x="2019581" y="358271"/>
                    </a:lnTo>
                    <a:lnTo>
                      <a:pt x="2020724" y="357636"/>
                    </a:lnTo>
                    <a:lnTo>
                      <a:pt x="2024405" y="358017"/>
                    </a:lnTo>
                    <a:lnTo>
                      <a:pt x="2058550" y="339485"/>
                    </a:lnTo>
                    <a:lnTo>
                      <a:pt x="2064072" y="336438"/>
                    </a:lnTo>
                    <a:lnTo>
                      <a:pt x="2071688" y="332313"/>
                    </a:lnTo>
                    <a:lnTo>
                      <a:pt x="2139280" y="295566"/>
                    </a:lnTo>
                    <a:lnTo>
                      <a:pt x="2283033" y="217311"/>
                    </a:lnTo>
                    <a:lnTo>
                      <a:pt x="2290078" y="213503"/>
                    </a:lnTo>
                    <a:lnTo>
                      <a:pt x="2362621" y="174090"/>
                    </a:lnTo>
                    <a:lnTo>
                      <a:pt x="2625120" y="31353"/>
                    </a:lnTo>
                    <a:lnTo>
                      <a:pt x="2625120" y="459310"/>
                    </a:lnTo>
                    <a:lnTo>
                      <a:pt x="2627278" y="459818"/>
                    </a:lnTo>
                    <a:lnTo>
                      <a:pt x="2627278" y="460516"/>
                    </a:lnTo>
                    <a:lnTo>
                      <a:pt x="2629372" y="461024"/>
                    </a:lnTo>
                    <a:lnTo>
                      <a:pt x="2629372" y="24181"/>
                    </a:lnTo>
                    <a:close/>
                    <a:moveTo>
                      <a:pt x="2470006" y="95200"/>
                    </a:moveTo>
                    <a:lnTo>
                      <a:pt x="2261201" y="208743"/>
                    </a:lnTo>
                    <a:lnTo>
                      <a:pt x="2254029" y="212614"/>
                    </a:lnTo>
                    <a:lnTo>
                      <a:pt x="2111672" y="290171"/>
                    </a:lnTo>
                    <a:lnTo>
                      <a:pt x="2040399" y="328949"/>
                    </a:lnTo>
                    <a:lnTo>
                      <a:pt x="2032720" y="333138"/>
                    </a:lnTo>
                    <a:lnTo>
                      <a:pt x="2027134" y="336184"/>
                    </a:lnTo>
                    <a:lnTo>
                      <a:pt x="1992608" y="355225"/>
                    </a:lnTo>
                    <a:lnTo>
                      <a:pt x="1991466" y="355859"/>
                    </a:lnTo>
                    <a:lnTo>
                      <a:pt x="520429" y="1155543"/>
                    </a:lnTo>
                    <a:lnTo>
                      <a:pt x="0" y="1438542"/>
                    </a:lnTo>
                    <a:lnTo>
                      <a:pt x="0" y="1459042"/>
                    </a:lnTo>
                    <a:lnTo>
                      <a:pt x="2094" y="1457899"/>
                    </a:lnTo>
                    <a:lnTo>
                      <a:pt x="4252" y="1456757"/>
                    </a:lnTo>
                    <a:lnTo>
                      <a:pt x="20627" y="1447808"/>
                    </a:lnTo>
                    <a:lnTo>
                      <a:pt x="29131" y="1443175"/>
                    </a:lnTo>
                    <a:lnTo>
                      <a:pt x="509893" y="1181818"/>
                    </a:lnTo>
                    <a:lnTo>
                      <a:pt x="2023707" y="358842"/>
                    </a:lnTo>
                    <a:lnTo>
                      <a:pt x="2024786" y="358207"/>
                    </a:lnTo>
                    <a:lnTo>
                      <a:pt x="2058931" y="339675"/>
                    </a:lnTo>
                    <a:lnTo>
                      <a:pt x="2064453" y="336629"/>
                    </a:lnTo>
                    <a:lnTo>
                      <a:pt x="2072069" y="332503"/>
                    </a:lnTo>
                    <a:lnTo>
                      <a:pt x="2139661" y="295756"/>
                    </a:lnTo>
                    <a:lnTo>
                      <a:pt x="2283033" y="217311"/>
                    </a:lnTo>
                    <a:lnTo>
                      <a:pt x="2290078" y="213503"/>
                    </a:lnTo>
                    <a:lnTo>
                      <a:pt x="2362621" y="174090"/>
                    </a:lnTo>
                    <a:lnTo>
                      <a:pt x="2625120" y="31353"/>
                    </a:lnTo>
                    <a:lnTo>
                      <a:pt x="2625120" y="729870"/>
                    </a:lnTo>
                    <a:lnTo>
                      <a:pt x="2644160" y="721683"/>
                    </a:lnTo>
                    <a:lnTo>
                      <a:pt x="2645302" y="721175"/>
                    </a:lnTo>
                    <a:lnTo>
                      <a:pt x="2645302" y="0"/>
                    </a:lnTo>
                    <a:close/>
                    <a:moveTo>
                      <a:pt x="2640860" y="718382"/>
                    </a:moveTo>
                    <a:lnTo>
                      <a:pt x="2629435" y="723333"/>
                    </a:lnTo>
                    <a:lnTo>
                      <a:pt x="2629435" y="24181"/>
                    </a:lnTo>
                    <a:lnTo>
                      <a:pt x="2388261" y="155367"/>
                    </a:lnTo>
                    <a:lnTo>
                      <a:pt x="2283540" y="212487"/>
                    </a:lnTo>
                    <a:lnTo>
                      <a:pt x="2276432" y="216359"/>
                    </a:lnTo>
                    <a:lnTo>
                      <a:pt x="2132680" y="294296"/>
                    </a:lnTo>
                    <a:lnTo>
                      <a:pt x="2064262" y="331551"/>
                    </a:lnTo>
                    <a:lnTo>
                      <a:pt x="2056646" y="335677"/>
                    </a:lnTo>
                    <a:lnTo>
                      <a:pt x="2051061" y="338723"/>
                    </a:lnTo>
                    <a:lnTo>
                      <a:pt x="2016853" y="357255"/>
                    </a:lnTo>
                    <a:lnTo>
                      <a:pt x="2015774" y="357890"/>
                    </a:lnTo>
                    <a:lnTo>
                      <a:pt x="512305" y="1175408"/>
                    </a:lnTo>
                    <a:lnTo>
                      <a:pt x="21325" y="1442286"/>
                    </a:lnTo>
                    <a:lnTo>
                      <a:pt x="20563" y="1442731"/>
                    </a:lnTo>
                    <a:lnTo>
                      <a:pt x="4188" y="1451616"/>
                    </a:lnTo>
                    <a:lnTo>
                      <a:pt x="4188" y="1440827"/>
                    </a:lnTo>
                    <a:lnTo>
                      <a:pt x="517890" y="1161572"/>
                    </a:lnTo>
                    <a:lnTo>
                      <a:pt x="1999145" y="356240"/>
                    </a:lnTo>
                    <a:lnTo>
                      <a:pt x="2000224" y="355669"/>
                    </a:lnTo>
                    <a:lnTo>
                      <a:pt x="2034623" y="336946"/>
                    </a:lnTo>
                    <a:lnTo>
                      <a:pt x="2040272" y="333900"/>
                    </a:lnTo>
                    <a:lnTo>
                      <a:pt x="2047951" y="329711"/>
                    </a:lnTo>
                    <a:lnTo>
                      <a:pt x="2118336" y="291631"/>
                    </a:lnTo>
                    <a:lnTo>
                      <a:pt x="2261263" y="213884"/>
                    </a:lnTo>
                    <a:lnTo>
                      <a:pt x="2268435" y="210012"/>
                    </a:lnTo>
                    <a:lnTo>
                      <a:pt x="2444874" y="114114"/>
                    </a:lnTo>
                    <a:lnTo>
                      <a:pt x="2641177" y="7362"/>
                    </a:lnTo>
                    <a:close/>
                  </a:path>
                </a:pathLst>
              </a:custGeom>
              <a:solidFill>
                <a:srgbClr val="FFFFFF">
                  <a:alpha val="46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51A85729-B122-C829-A43A-57E9D3845787}"/>
                  </a:ext>
                </a:extLst>
              </p:cNvPr>
              <p:cNvSpPr/>
              <p:nvPr/>
            </p:nvSpPr>
            <p:spPr>
              <a:xfrm>
                <a:off x="7072629" y="4719790"/>
                <a:ext cx="98183" cy="107132"/>
              </a:xfrm>
              <a:custGeom>
                <a:avLst/>
                <a:gdLst>
                  <a:gd name="connsiteX0" fmla="*/ 98183 w 98183"/>
                  <a:gd name="connsiteY0" fmla="*/ 3110 h 107132"/>
                  <a:gd name="connsiteX1" fmla="*/ 98183 w 98183"/>
                  <a:gd name="connsiteY1" fmla="*/ 107132 h 107132"/>
                  <a:gd name="connsiteX2" fmla="*/ 0 w 98183"/>
                  <a:gd name="connsiteY2" fmla="*/ 100151 h 107132"/>
                  <a:gd name="connsiteX3" fmla="*/ 0 w 98183"/>
                  <a:gd name="connsiteY3" fmla="*/ 98374 h 107132"/>
                  <a:gd name="connsiteX4" fmla="*/ 254 w 98183"/>
                  <a:gd name="connsiteY4" fmla="*/ 88981 h 107132"/>
                  <a:gd name="connsiteX5" fmla="*/ 71273 w 98183"/>
                  <a:gd name="connsiteY5" fmla="*/ 92916 h 107132"/>
                  <a:gd name="connsiteX6" fmla="*/ 318 w 98183"/>
                  <a:gd name="connsiteY6" fmla="*/ 87902 h 107132"/>
                  <a:gd name="connsiteX7" fmla="*/ 318 w 98183"/>
                  <a:gd name="connsiteY7" fmla="*/ 0 h 107132"/>
                  <a:gd name="connsiteX8" fmla="*/ 98183 w 98183"/>
                  <a:gd name="connsiteY8" fmla="*/ 3110 h 1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183" h="107132">
                    <a:moveTo>
                      <a:pt x="98183" y="3110"/>
                    </a:moveTo>
                    <a:lnTo>
                      <a:pt x="98183" y="107132"/>
                    </a:lnTo>
                    <a:lnTo>
                      <a:pt x="0" y="100151"/>
                    </a:lnTo>
                    <a:lnTo>
                      <a:pt x="0" y="98374"/>
                    </a:lnTo>
                    <a:lnTo>
                      <a:pt x="254" y="88981"/>
                    </a:lnTo>
                    <a:lnTo>
                      <a:pt x="71273" y="92916"/>
                    </a:lnTo>
                    <a:lnTo>
                      <a:pt x="318" y="87902"/>
                    </a:lnTo>
                    <a:lnTo>
                      <a:pt x="318" y="0"/>
                    </a:lnTo>
                    <a:lnTo>
                      <a:pt x="98183" y="311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633441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82E7152C-1902-14F2-3814-6E5565009A88}"/>
                  </a:ext>
                </a:extLst>
              </p:cNvPr>
              <p:cNvSpPr/>
              <p:nvPr/>
            </p:nvSpPr>
            <p:spPr>
              <a:xfrm>
                <a:off x="7293875" y="4726771"/>
                <a:ext cx="123126" cy="117667"/>
              </a:xfrm>
              <a:custGeom>
                <a:avLst/>
                <a:gdLst>
                  <a:gd name="connsiteX0" fmla="*/ 123126 w 123126"/>
                  <a:gd name="connsiteY0" fmla="*/ 3872 h 117667"/>
                  <a:gd name="connsiteX1" fmla="*/ 123126 w 123126"/>
                  <a:gd name="connsiteY1" fmla="*/ 117668 h 117667"/>
                  <a:gd name="connsiteX2" fmla="*/ 0 w 123126"/>
                  <a:gd name="connsiteY2" fmla="*/ 108909 h 117667"/>
                  <a:gd name="connsiteX3" fmla="*/ 0 w 123126"/>
                  <a:gd name="connsiteY3" fmla="*/ 0 h 117667"/>
                  <a:gd name="connsiteX4" fmla="*/ 123126 w 123126"/>
                  <a:gd name="connsiteY4" fmla="*/ 3872 h 117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26" h="117667">
                    <a:moveTo>
                      <a:pt x="123126" y="3872"/>
                    </a:moveTo>
                    <a:lnTo>
                      <a:pt x="123126" y="117668"/>
                    </a:lnTo>
                    <a:lnTo>
                      <a:pt x="0" y="108909"/>
                    </a:lnTo>
                    <a:lnTo>
                      <a:pt x="0" y="0"/>
                    </a:lnTo>
                    <a:lnTo>
                      <a:pt x="123126" y="387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633441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92917F7E-560A-04A0-215A-15C5A3D9199B}"/>
                  </a:ext>
                </a:extLst>
              </p:cNvPr>
              <p:cNvSpPr/>
              <p:nvPr/>
            </p:nvSpPr>
            <p:spPr>
              <a:xfrm>
                <a:off x="7541523" y="4734578"/>
                <a:ext cx="156382" cy="129789"/>
              </a:xfrm>
              <a:custGeom>
                <a:avLst/>
                <a:gdLst>
                  <a:gd name="connsiteX0" fmla="*/ 156383 w 156382"/>
                  <a:gd name="connsiteY0" fmla="*/ 4950 h 129789"/>
                  <a:gd name="connsiteX1" fmla="*/ 156383 w 156382"/>
                  <a:gd name="connsiteY1" fmla="*/ 129790 h 129789"/>
                  <a:gd name="connsiteX2" fmla="*/ 0 w 156382"/>
                  <a:gd name="connsiteY2" fmla="*/ 118683 h 129789"/>
                  <a:gd name="connsiteX3" fmla="*/ 0 w 156382"/>
                  <a:gd name="connsiteY3" fmla="*/ 0 h 129789"/>
                  <a:gd name="connsiteX4" fmla="*/ 156383 w 156382"/>
                  <a:gd name="connsiteY4" fmla="*/ 4950 h 12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382" h="129789">
                    <a:moveTo>
                      <a:pt x="156383" y="4950"/>
                    </a:moveTo>
                    <a:lnTo>
                      <a:pt x="156383" y="129790"/>
                    </a:lnTo>
                    <a:lnTo>
                      <a:pt x="0" y="118683"/>
                    </a:lnTo>
                    <a:lnTo>
                      <a:pt x="0" y="0"/>
                    </a:lnTo>
                    <a:lnTo>
                      <a:pt x="156383" y="495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633441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D09AF53C-8E35-5561-8194-2195525A4F05}"/>
                  </a:ext>
                </a:extLst>
              </p:cNvPr>
              <p:cNvSpPr/>
              <p:nvPr/>
            </p:nvSpPr>
            <p:spPr>
              <a:xfrm>
                <a:off x="7853209" y="4744479"/>
                <a:ext cx="187100" cy="144196"/>
              </a:xfrm>
              <a:custGeom>
                <a:avLst/>
                <a:gdLst>
                  <a:gd name="connsiteX0" fmla="*/ 187100 w 187100"/>
                  <a:gd name="connsiteY0" fmla="*/ 5902 h 144196"/>
                  <a:gd name="connsiteX1" fmla="*/ 187100 w 187100"/>
                  <a:gd name="connsiteY1" fmla="*/ 144197 h 144196"/>
                  <a:gd name="connsiteX2" fmla="*/ 186402 w 187100"/>
                  <a:gd name="connsiteY2" fmla="*/ 144133 h 144196"/>
                  <a:gd name="connsiteX3" fmla="*/ 2094 w 187100"/>
                  <a:gd name="connsiteY3" fmla="*/ 131059 h 144196"/>
                  <a:gd name="connsiteX4" fmla="*/ 0 w 187100"/>
                  <a:gd name="connsiteY4" fmla="*/ 130932 h 144196"/>
                  <a:gd name="connsiteX5" fmla="*/ 0 w 187100"/>
                  <a:gd name="connsiteY5" fmla="*/ 0 h 144196"/>
                  <a:gd name="connsiteX6" fmla="*/ 2094 w 187100"/>
                  <a:gd name="connsiteY6" fmla="*/ 64 h 144196"/>
                  <a:gd name="connsiteX7" fmla="*/ 186402 w 187100"/>
                  <a:gd name="connsiteY7" fmla="*/ 5902 h 144196"/>
                  <a:gd name="connsiteX8" fmla="*/ 187100 w 187100"/>
                  <a:gd name="connsiteY8" fmla="*/ 5902 h 144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100" h="144196">
                    <a:moveTo>
                      <a:pt x="187100" y="5902"/>
                    </a:moveTo>
                    <a:lnTo>
                      <a:pt x="187100" y="144197"/>
                    </a:lnTo>
                    <a:lnTo>
                      <a:pt x="186402" y="144133"/>
                    </a:lnTo>
                    <a:lnTo>
                      <a:pt x="2094" y="131059"/>
                    </a:lnTo>
                    <a:lnTo>
                      <a:pt x="0" y="130932"/>
                    </a:lnTo>
                    <a:lnTo>
                      <a:pt x="0" y="0"/>
                    </a:lnTo>
                    <a:lnTo>
                      <a:pt x="2094" y="64"/>
                    </a:lnTo>
                    <a:lnTo>
                      <a:pt x="186402" y="5902"/>
                    </a:lnTo>
                    <a:lnTo>
                      <a:pt x="187100" y="590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633467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: Shape 1075">
                <a:extLst>
                  <a:ext uri="{FF2B5EF4-FFF2-40B4-BE49-F238E27FC236}">
                    <a16:creationId xmlns:a16="http://schemas.microsoft.com/office/drawing/2014/main" id="{3E5BD6AE-FE9C-B034-9DB0-C8A9E724AA40}"/>
                  </a:ext>
                </a:extLst>
              </p:cNvPr>
              <p:cNvSpPr/>
              <p:nvPr/>
            </p:nvSpPr>
            <p:spPr>
              <a:xfrm>
                <a:off x="8226077" y="4756284"/>
                <a:ext cx="187036" cy="158857"/>
              </a:xfrm>
              <a:custGeom>
                <a:avLst/>
                <a:gdLst>
                  <a:gd name="connsiteX0" fmla="*/ 187037 w 187036"/>
                  <a:gd name="connsiteY0" fmla="*/ 5902 h 158857"/>
                  <a:gd name="connsiteX1" fmla="*/ 187037 w 187036"/>
                  <a:gd name="connsiteY1" fmla="*/ 158858 h 158857"/>
                  <a:gd name="connsiteX2" fmla="*/ 186402 w 187036"/>
                  <a:gd name="connsiteY2" fmla="*/ 158858 h 158857"/>
                  <a:gd name="connsiteX3" fmla="*/ 635 w 187036"/>
                  <a:gd name="connsiteY3" fmla="*/ 145657 h 158857"/>
                  <a:gd name="connsiteX4" fmla="*/ 0 w 187036"/>
                  <a:gd name="connsiteY4" fmla="*/ 145593 h 158857"/>
                  <a:gd name="connsiteX5" fmla="*/ 0 w 187036"/>
                  <a:gd name="connsiteY5" fmla="*/ 0 h 158857"/>
                  <a:gd name="connsiteX6" fmla="*/ 635 w 187036"/>
                  <a:gd name="connsiteY6" fmla="*/ 0 h 158857"/>
                  <a:gd name="connsiteX7" fmla="*/ 186402 w 187036"/>
                  <a:gd name="connsiteY7" fmla="*/ 5839 h 158857"/>
                  <a:gd name="connsiteX8" fmla="*/ 187037 w 187036"/>
                  <a:gd name="connsiteY8" fmla="*/ 5902 h 15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036" h="158857">
                    <a:moveTo>
                      <a:pt x="187037" y="5902"/>
                    </a:moveTo>
                    <a:lnTo>
                      <a:pt x="187037" y="158858"/>
                    </a:lnTo>
                    <a:lnTo>
                      <a:pt x="186402" y="158858"/>
                    </a:lnTo>
                    <a:lnTo>
                      <a:pt x="635" y="145657"/>
                    </a:lnTo>
                    <a:lnTo>
                      <a:pt x="0" y="145593"/>
                    </a:lnTo>
                    <a:lnTo>
                      <a:pt x="0" y="0"/>
                    </a:lnTo>
                    <a:lnTo>
                      <a:pt x="635" y="0"/>
                    </a:lnTo>
                    <a:lnTo>
                      <a:pt x="186402" y="5839"/>
                    </a:lnTo>
                    <a:lnTo>
                      <a:pt x="187037" y="590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633442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: Shape 1076">
                <a:extLst>
                  <a:ext uri="{FF2B5EF4-FFF2-40B4-BE49-F238E27FC236}">
                    <a16:creationId xmlns:a16="http://schemas.microsoft.com/office/drawing/2014/main" id="{4688B196-7114-2267-C618-B1C384058175}"/>
                  </a:ext>
                </a:extLst>
              </p:cNvPr>
              <p:cNvSpPr/>
              <p:nvPr/>
            </p:nvSpPr>
            <p:spPr>
              <a:xfrm>
                <a:off x="7170812" y="4722900"/>
                <a:ext cx="123062" cy="112780"/>
              </a:xfrm>
              <a:custGeom>
                <a:avLst/>
                <a:gdLst>
                  <a:gd name="connsiteX0" fmla="*/ 123063 w 123062"/>
                  <a:gd name="connsiteY0" fmla="*/ 3871 h 112780"/>
                  <a:gd name="connsiteX1" fmla="*/ 123063 w 123062"/>
                  <a:gd name="connsiteY1" fmla="*/ 112781 h 112780"/>
                  <a:gd name="connsiteX2" fmla="*/ 0 w 123062"/>
                  <a:gd name="connsiteY2" fmla="*/ 104022 h 112780"/>
                  <a:gd name="connsiteX3" fmla="*/ 0 w 123062"/>
                  <a:gd name="connsiteY3" fmla="*/ 0 h 112780"/>
                  <a:gd name="connsiteX4" fmla="*/ 123063 w 123062"/>
                  <a:gd name="connsiteY4" fmla="*/ 3871 h 11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62" h="112780">
                    <a:moveTo>
                      <a:pt x="123063" y="3871"/>
                    </a:moveTo>
                    <a:lnTo>
                      <a:pt x="123063" y="112781"/>
                    </a:lnTo>
                    <a:lnTo>
                      <a:pt x="0" y="104022"/>
                    </a:lnTo>
                    <a:lnTo>
                      <a:pt x="0" y="0"/>
                    </a:lnTo>
                    <a:lnTo>
                      <a:pt x="123063" y="3871"/>
                    </a:ln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668017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1C8D31C6-084E-113A-4B5D-96D67D29640D}"/>
                  </a:ext>
                </a:extLst>
              </p:cNvPr>
              <p:cNvSpPr/>
              <p:nvPr/>
            </p:nvSpPr>
            <p:spPr>
              <a:xfrm>
                <a:off x="7417699" y="4730706"/>
                <a:ext cx="123062" cy="122491"/>
              </a:xfrm>
              <a:custGeom>
                <a:avLst/>
                <a:gdLst>
                  <a:gd name="connsiteX0" fmla="*/ 123063 w 123062"/>
                  <a:gd name="connsiteY0" fmla="*/ 3872 h 122491"/>
                  <a:gd name="connsiteX1" fmla="*/ 123063 w 123062"/>
                  <a:gd name="connsiteY1" fmla="*/ 122492 h 122491"/>
                  <a:gd name="connsiteX2" fmla="*/ 0 w 123062"/>
                  <a:gd name="connsiteY2" fmla="*/ 113733 h 122491"/>
                  <a:gd name="connsiteX3" fmla="*/ 0 w 123062"/>
                  <a:gd name="connsiteY3" fmla="*/ 0 h 122491"/>
                  <a:gd name="connsiteX4" fmla="*/ 123063 w 123062"/>
                  <a:gd name="connsiteY4" fmla="*/ 3872 h 1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62" h="122491">
                    <a:moveTo>
                      <a:pt x="123063" y="3872"/>
                    </a:moveTo>
                    <a:lnTo>
                      <a:pt x="123063" y="122492"/>
                    </a:lnTo>
                    <a:lnTo>
                      <a:pt x="0" y="113733"/>
                    </a:lnTo>
                    <a:lnTo>
                      <a:pt x="0" y="0"/>
                    </a:lnTo>
                    <a:lnTo>
                      <a:pt x="123063" y="3872"/>
                    </a:ln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668046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F67259B7-0C72-B374-2AE7-6900A55AD1E7}"/>
                  </a:ext>
                </a:extLst>
              </p:cNvPr>
              <p:cNvSpPr/>
              <p:nvPr/>
            </p:nvSpPr>
            <p:spPr>
              <a:xfrm>
                <a:off x="7698857" y="4739592"/>
                <a:ext cx="156445" cy="135946"/>
              </a:xfrm>
              <a:custGeom>
                <a:avLst/>
                <a:gdLst>
                  <a:gd name="connsiteX0" fmla="*/ 156445 w 156445"/>
                  <a:gd name="connsiteY0" fmla="*/ 4951 h 135946"/>
                  <a:gd name="connsiteX1" fmla="*/ 156445 w 156445"/>
                  <a:gd name="connsiteY1" fmla="*/ 135946 h 135946"/>
                  <a:gd name="connsiteX2" fmla="*/ 154351 w 156445"/>
                  <a:gd name="connsiteY2" fmla="*/ 135819 h 135946"/>
                  <a:gd name="connsiteX3" fmla="*/ 0 w 156445"/>
                  <a:gd name="connsiteY3" fmla="*/ 124839 h 135946"/>
                  <a:gd name="connsiteX4" fmla="*/ 0 w 156445"/>
                  <a:gd name="connsiteY4" fmla="*/ 0 h 135946"/>
                  <a:gd name="connsiteX5" fmla="*/ 154351 w 156445"/>
                  <a:gd name="connsiteY5" fmla="*/ 4887 h 135946"/>
                  <a:gd name="connsiteX6" fmla="*/ 156445 w 156445"/>
                  <a:gd name="connsiteY6" fmla="*/ 4951 h 13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45" h="135946">
                    <a:moveTo>
                      <a:pt x="156445" y="4951"/>
                    </a:moveTo>
                    <a:lnTo>
                      <a:pt x="156445" y="135946"/>
                    </a:lnTo>
                    <a:lnTo>
                      <a:pt x="154351" y="135819"/>
                    </a:lnTo>
                    <a:lnTo>
                      <a:pt x="0" y="124839"/>
                    </a:lnTo>
                    <a:lnTo>
                      <a:pt x="0" y="0"/>
                    </a:lnTo>
                    <a:lnTo>
                      <a:pt x="154351" y="4887"/>
                    </a:lnTo>
                    <a:lnTo>
                      <a:pt x="156445" y="4951"/>
                    </a:ln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668017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B8FDB6A5-1EF6-FB2B-3CD0-9BC375F7B5F2}"/>
                  </a:ext>
                </a:extLst>
              </p:cNvPr>
              <p:cNvSpPr/>
              <p:nvPr/>
            </p:nvSpPr>
            <p:spPr>
              <a:xfrm>
                <a:off x="8039611" y="4750381"/>
                <a:ext cx="187100" cy="151559"/>
              </a:xfrm>
              <a:custGeom>
                <a:avLst/>
                <a:gdLst>
                  <a:gd name="connsiteX0" fmla="*/ 187100 w 187100"/>
                  <a:gd name="connsiteY0" fmla="*/ 5902 h 151559"/>
                  <a:gd name="connsiteX1" fmla="*/ 187100 w 187100"/>
                  <a:gd name="connsiteY1" fmla="*/ 151559 h 151559"/>
                  <a:gd name="connsiteX2" fmla="*/ 186466 w 187100"/>
                  <a:gd name="connsiteY2" fmla="*/ 151496 h 151559"/>
                  <a:gd name="connsiteX3" fmla="*/ 698 w 187100"/>
                  <a:gd name="connsiteY3" fmla="*/ 138294 h 151559"/>
                  <a:gd name="connsiteX4" fmla="*/ 0 w 187100"/>
                  <a:gd name="connsiteY4" fmla="*/ 138231 h 151559"/>
                  <a:gd name="connsiteX5" fmla="*/ 0 w 187100"/>
                  <a:gd name="connsiteY5" fmla="*/ 0 h 151559"/>
                  <a:gd name="connsiteX6" fmla="*/ 698 w 187100"/>
                  <a:gd name="connsiteY6" fmla="*/ 0 h 151559"/>
                  <a:gd name="connsiteX7" fmla="*/ 186466 w 187100"/>
                  <a:gd name="connsiteY7" fmla="*/ 5902 h 151559"/>
                  <a:gd name="connsiteX8" fmla="*/ 187100 w 187100"/>
                  <a:gd name="connsiteY8" fmla="*/ 5902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100" h="151559">
                    <a:moveTo>
                      <a:pt x="187100" y="5902"/>
                    </a:moveTo>
                    <a:lnTo>
                      <a:pt x="187100" y="151559"/>
                    </a:lnTo>
                    <a:lnTo>
                      <a:pt x="186466" y="151496"/>
                    </a:lnTo>
                    <a:lnTo>
                      <a:pt x="698" y="138294"/>
                    </a:lnTo>
                    <a:lnTo>
                      <a:pt x="0" y="138231"/>
                    </a:lnTo>
                    <a:lnTo>
                      <a:pt x="0" y="0"/>
                    </a:lnTo>
                    <a:lnTo>
                      <a:pt x="698" y="0"/>
                    </a:lnTo>
                    <a:lnTo>
                      <a:pt x="186466" y="5902"/>
                    </a:lnTo>
                    <a:lnTo>
                      <a:pt x="187100" y="5902"/>
                    </a:ln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668042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CDE21A43-B1D7-715B-9BF6-3D122CAB3158}"/>
                  </a:ext>
                </a:extLst>
              </p:cNvPr>
              <p:cNvSpPr/>
              <p:nvPr/>
            </p:nvSpPr>
            <p:spPr>
              <a:xfrm>
                <a:off x="8412479" y="4762123"/>
                <a:ext cx="143054" cy="163110"/>
              </a:xfrm>
              <a:custGeom>
                <a:avLst/>
                <a:gdLst>
                  <a:gd name="connsiteX0" fmla="*/ 143055 w 143054"/>
                  <a:gd name="connsiteY0" fmla="*/ 4570 h 163110"/>
                  <a:gd name="connsiteX1" fmla="*/ 143055 w 143054"/>
                  <a:gd name="connsiteY1" fmla="*/ 151051 h 163110"/>
                  <a:gd name="connsiteX2" fmla="*/ 142928 w 143054"/>
                  <a:gd name="connsiteY2" fmla="*/ 151051 h 163110"/>
                  <a:gd name="connsiteX3" fmla="*/ 142928 w 143054"/>
                  <a:gd name="connsiteY3" fmla="*/ 163110 h 163110"/>
                  <a:gd name="connsiteX4" fmla="*/ 635 w 143054"/>
                  <a:gd name="connsiteY4" fmla="*/ 153019 h 163110"/>
                  <a:gd name="connsiteX5" fmla="*/ 0 w 143054"/>
                  <a:gd name="connsiteY5" fmla="*/ 153019 h 163110"/>
                  <a:gd name="connsiteX6" fmla="*/ 0 w 143054"/>
                  <a:gd name="connsiteY6" fmla="*/ 0 h 163110"/>
                  <a:gd name="connsiteX7" fmla="*/ 635 w 143054"/>
                  <a:gd name="connsiteY7" fmla="*/ 64 h 163110"/>
                  <a:gd name="connsiteX8" fmla="*/ 143055 w 143054"/>
                  <a:gd name="connsiteY8" fmla="*/ 4570 h 16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054" h="163110">
                    <a:moveTo>
                      <a:pt x="143055" y="4570"/>
                    </a:moveTo>
                    <a:lnTo>
                      <a:pt x="143055" y="151051"/>
                    </a:lnTo>
                    <a:lnTo>
                      <a:pt x="142928" y="151051"/>
                    </a:lnTo>
                    <a:lnTo>
                      <a:pt x="142928" y="163110"/>
                    </a:lnTo>
                    <a:lnTo>
                      <a:pt x="635" y="153019"/>
                    </a:lnTo>
                    <a:lnTo>
                      <a:pt x="0" y="153019"/>
                    </a:lnTo>
                    <a:lnTo>
                      <a:pt x="0" y="0"/>
                    </a:lnTo>
                    <a:lnTo>
                      <a:pt x="635" y="64"/>
                    </a:lnTo>
                    <a:lnTo>
                      <a:pt x="143055" y="4570"/>
                    </a:lnTo>
                    <a:close/>
                  </a:path>
                </a:pathLst>
              </a:custGeom>
              <a:gradFill>
                <a:gsLst>
                  <a:gs pos="0">
                    <a:srgbClr val="F15A24"/>
                  </a:gs>
                  <a:gs pos="50000">
                    <a:srgbClr val="D94028"/>
                  </a:gs>
                  <a:gs pos="100000">
                    <a:srgbClr val="C1272D"/>
                  </a:gs>
                </a:gsLst>
                <a:lin ang="1668017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AF75A27A-A278-147E-A820-D4B27E25E487}"/>
                  </a:ext>
                </a:extLst>
              </p:cNvPr>
              <p:cNvSpPr/>
              <p:nvPr/>
            </p:nvSpPr>
            <p:spPr>
              <a:xfrm>
                <a:off x="7072565" y="4808771"/>
                <a:ext cx="1482905" cy="116461"/>
              </a:xfrm>
              <a:custGeom>
                <a:avLst/>
                <a:gdLst>
                  <a:gd name="connsiteX0" fmla="*/ 1482905 w 1482905"/>
                  <a:gd name="connsiteY0" fmla="*/ 82824 h 116461"/>
                  <a:gd name="connsiteX1" fmla="*/ 1482842 w 1482905"/>
                  <a:gd name="connsiteY1" fmla="*/ 104403 h 116461"/>
                  <a:gd name="connsiteX2" fmla="*/ 1482842 w 1482905"/>
                  <a:gd name="connsiteY2" fmla="*/ 116462 h 116461"/>
                  <a:gd name="connsiteX3" fmla="*/ 1340549 w 1482905"/>
                  <a:gd name="connsiteY3" fmla="*/ 106370 h 116461"/>
                  <a:gd name="connsiteX4" fmla="*/ 1339914 w 1482905"/>
                  <a:gd name="connsiteY4" fmla="*/ 106370 h 116461"/>
                  <a:gd name="connsiteX5" fmla="*/ 1154146 w 1482905"/>
                  <a:gd name="connsiteY5" fmla="*/ 93169 h 116461"/>
                  <a:gd name="connsiteX6" fmla="*/ 1153512 w 1482905"/>
                  <a:gd name="connsiteY6" fmla="*/ 93106 h 116461"/>
                  <a:gd name="connsiteX7" fmla="*/ 967744 w 1482905"/>
                  <a:gd name="connsiteY7" fmla="*/ 79905 h 116461"/>
                  <a:gd name="connsiteX8" fmla="*/ 967046 w 1482905"/>
                  <a:gd name="connsiteY8" fmla="*/ 79841 h 116461"/>
                  <a:gd name="connsiteX9" fmla="*/ 782738 w 1482905"/>
                  <a:gd name="connsiteY9" fmla="*/ 66767 h 116461"/>
                  <a:gd name="connsiteX10" fmla="*/ 780643 w 1482905"/>
                  <a:gd name="connsiteY10" fmla="*/ 66640 h 116461"/>
                  <a:gd name="connsiteX11" fmla="*/ 626292 w 1482905"/>
                  <a:gd name="connsiteY11" fmla="*/ 55660 h 116461"/>
                  <a:gd name="connsiteX12" fmla="*/ 625340 w 1482905"/>
                  <a:gd name="connsiteY12" fmla="*/ 55597 h 116461"/>
                  <a:gd name="connsiteX13" fmla="*/ 468957 w 1482905"/>
                  <a:gd name="connsiteY13" fmla="*/ 44490 h 116461"/>
                  <a:gd name="connsiteX14" fmla="*/ 468196 w 1482905"/>
                  <a:gd name="connsiteY14" fmla="*/ 44427 h 116461"/>
                  <a:gd name="connsiteX15" fmla="*/ 345133 w 1482905"/>
                  <a:gd name="connsiteY15" fmla="*/ 35668 h 116461"/>
                  <a:gd name="connsiteX16" fmla="*/ 344435 w 1482905"/>
                  <a:gd name="connsiteY16" fmla="*/ 35668 h 116461"/>
                  <a:gd name="connsiteX17" fmla="*/ 221309 w 1482905"/>
                  <a:gd name="connsiteY17" fmla="*/ 26910 h 116461"/>
                  <a:gd name="connsiteX18" fmla="*/ 98247 w 1482905"/>
                  <a:gd name="connsiteY18" fmla="*/ 18151 h 116461"/>
                  <a:gd name="connsiteX19" fmla="*/ 64 w 1482905"/>
                  <a:gd name="connsiteY19" fmla="*/ 11170 h 116461"/>
                  <a:gd name="connsiteX20" fmla="*/ 0 w 1482905"/>
                  <a:gd name="connsiteY20" fmla="*/ 11170 h 116461"/>
                  <a:gd name="connsiteX21" fmla="*/ 64 w 1482905"/>
                  <a:gd name="connsiteY21" fmla="*/ 9393 h 116461"/>
                  <a:gd name="connsiteX22" fmla="*/ 318 w 1482905"/>
                  <a:gd name="connsiteY22" fmla="*/ 0 h 116461"/>
                  <a:gd name="connsiteX23" fmla="*/ 71337 w 1482905"/>
                  <a:gd name="connsiteY23" fmla="*/ 3935 h 116461"/>
                  <a:gd name="connsiteX24" fmla="*/ 71654 w 1482905"/>
                  <a:gd name="connsiteY24" fmla="*/ 3998 h 116461"/>
                  <a:gd name="connsiteX25" fmla="*/ 98247 w 1482905"/>
                  <a:gd name="connsiteY25" fmla="*/ 5458 h 116461"/>
                  <a:gd name="connsiteX26" fmla="*/ 221309 w 1482905"/>
                  <a:gd name="connsiteY26" fmla="*/ 12313 h 116461"/>
                  <a:gd name="connsiteX27" fmla="*/ 344435 w 1482905"/>
                  <a:gd name="connsiteY27" fmla="*/ 19230 h 116461"/>
                  <a:gd name="connsiteX28" fmla="*/ 345133 w 1482905"/>
                  <a:gd name="connsiteY28" fmla="*/ 19230 h 116461"/>
                  <a:gd name="connsiteX29" fmla="*/ 468196 w 1482905"/>
                  <a:gd name="connsiteY29" fmla="*/ 26148 h 116461"/>
                  <a:gd name="connsiteX30" fmla="*/ 468957 w 1482905"/>
                  <a:gd name="connsiteY30" fmla="*/ 26148 h 116461"/>
                  <a:gd name="connsiteX31" fmla="*/ 625340 w 1482905"/>
                  <a:gd name="connsiteY31" fmla="*/ 34907 h 116461"/>
                  <a:gd name="connsiteX32" fmla="*/ 626292 w 1482905"/>
                  <a:gd name="connsiteY32" fmla="*/ 34970 h 116461"/>
                  <a:gd name="connsiteX33" fmla="*/ 780643 w 1482905"/>
                  <a:gd name="connsiteY33" fmla="*/ 43602 h 116461"/>
                  <a:gd name="connsiteX34" fmla="*/ 782738 w 1482905"/>
                  <a:gd name="connsiteY34" fmla="*/ 43665 h 116461"/>
                  <a:gd name="connsiteX35" fmla="*/ 967046 w 1482905"/>
                  <a:gd name="connsiteY35" fmla="*/ 54010 h 116461"/>
                  <a:gd name="connsiteX36" fmla="*/ 967744 w 1482905"/>
                  <a:gd name="connsiteY36" fmla="*/ 54010 h 116461"/>
                  <a:gd name="connsiteX37" fmla="*/ 1153512 w 1482905"/>
                  <a:gd name="connsiteY37" fmla="*/ 64419 h 116461"/>
                  <a:gd name="connsiteX38" fmla="*/ 1154146 w 1482905"/>
                  <a:gd name="connsiteY38" fmla="*/ 64419 h 116461"/>
                  <a:gd name="connsiteX39" fmla="*/ 1339914 w 1482905"/>
                  <a:gd name="connsiteY39" fmla="*/ 74827 h 116461"/>
                  <a:gd name="connsiteX40" fmla="*/ 1340549 w 1482905"/>
                  <a:gd name="connsiteY40" fmla="*/ 74827 h 116461"/>
                  <a:gd name="connsiteX41" fmla="*/ 1482905 w 1482905"/>
                  <a:gd name="connsiteY41" fmla="*/ 82824 h 11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82905" h="116461">
                    <a:moveTo>
                      <a:pt x="1482905" y="82824"/>
                    </a:moveTo>
                    <a:lnTo>
                      <a:pt x="1482842" y="104403"/>
                    </a:lnTo>
                    <a:lnTo>
                      <a:pt x="1482842" y="116462"/>
                    </a:lnTo>
                    <a:lnTo>
                      <a:pt x="1340549" y="106370"/>
                    </a:lnTo>
                    <a:lnTo>
                      <a:pt x="1339914" y="106370"/>
                    </a:lnTo>
                    <a:lnTo>
                      <a:pt x="1154146" y="93169"/>
                    </a:lnTo>
                    <a:lnTo>
                      <a:pt x="1153512" y="93106"/>
                    </a:lnTo>
                    <a:lnTo>
                      <a:pt x="967744" y="79905"/>
                    </a:lnTo>
                    <a:lnTo>
                      <a:pt x="967046" y="79841"/>
                    </a:lnTo>
                    <a:lnTo>
                      <a:pt x="782738" y="66767"/>
                    </a:lnTo>
                    <a:lnTo>
                      <a:pt x="780643" y="66640"/>
                    </a:lnTo>
                    <a:lnTo>
                      <a:pt x="626292" y="55660"/>
                    </a:lnTo>
                    <a:lnTo>
                      <a:pt x="625340" y="55597"/>
                    </a:lnTo>
                    <a:lnTo>
                      <a:pt x="468957" y="44490"/>
                    </a:lnTo>
                    <a:lnTo>
                      <a:pt x="468196" y="44427"/>
                    </a:lnTo>
                    <a:lnTo>
                      <a:pt x="345133" y="35668"/>
                    </a:lnTo>
                    <a:lnTo>
                      <a:pt x="344435" y="35668"/>
                    </a:lnTo>
                    <a:lnTo>
                      <a:pt x="221309" y="26910"/>
                    </a:lnTo>
                    <a:lnTo>
                      <a:pt x="98247" y="18151"/>
                    </a:lnTo>
                    <a:lnTo>
                      <a:pt x="64" y="11170"/>
                    </a:lnTo>
                    <a:lnTo>
                      <a:pt x="0" y="11170"/>
                    </a:lnTo>
                    <a:lnTo>
                      <a:pt x="64" y="9393"/>
                    </a:lnTo>
                    <a:lnTo>
                      <a:pt x="318" y="0"/>
                    </a:lnTo>
                    <a:lnTo>
                      <a:pt x="71337" y="3935"/>
                    </a:lnTo>
                    <a:lnTo>
                      <a:pt x="71654" y="3998"/>
                    </a:lnTo>
                    <a:lnTo>
                      <a:pt x="98247" y="5458"/>
                    </a:lnTo>
                    <a:lnTo>
                      <a:pt x="221309" y="12313"/>
                    </a:lnTo>
                    <a:lnTo>
                      <a:pt x="344435" y="19230"/>
                    </a:lnTo>
                    <a:lnTo>
                      <a:pt x="345133" y="19230"/>
                    </a:lnTo>
                    <a:lnTo>
                      <a:pt x="468196" y="26148"/>
                    </a:lnTo>
                    <a:lnTo>
                      <a:pt x="468957" y="26148"/>
                    </a:lnTo>
                    <a:lnTo>
                      <a:pt x="625340" y="34907"/>
                    </a:lnTo>
                    <a:lnTo>
                      <a:pt x="626292" y="34970"/>
                    </a:lnTo>
                    <a:lnTo>
                      <a:pt x="780643" y="43602"/>
                    </a:lnTo>
                    <a:lnTo>
                      <a:pt x="782738" y="43665"/>
                    </a:lnTo>
                    <a:lnTo>
                      <a:pt x="967046" y="54010"/>
                    </a:lnTo>
                    <a:lnTo>
                      <a:pt x="967744" y="54010"/>
                    </a:lnTo>
                    <a:lnTo>
                      <a:pt x="1153512" y="64419"/>
                    </a:lnTo>
                    <a:lnTo>
                      <a:pt x="1154146" y="64419"/>
                    </a:lnTo>
                    <a:lnTo>
                      <a:pt x="1339914" y="74827"/>
                    </a:lnTo>
                    <a:lnTo>
                      <a:pt x="1340549" y="74827"/>
                    </a:lnTo>
                    <a:lnTo>
                      <a:pt x="1482905" y="8282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9698C8"/>
                  </a:gs>
                  <a:gs pos="100000">
                    <a:srgbClr val="2E3192"/>
                  </a:gs>
                </a:gsLst>
                <a:lin ang="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4FEE65BA-AF27-5F84-A04F-6E8FB7BC505C}"/>
                  </a:ext>
                </a:extLst>
              </p:cNvPr>
              <p:cNvSpPr/>
              <p:nvPr/>
            </p:nvSpPr>
            <p:spPr>
              <a:xfrm>
                <a:off x="7072947" y="4719790"/>
                <a:ext cx="1482587" cy="89551"/>
              </a:xfrm>
              <a:custGeom>
                <a:avLst/>
                <a:gdLst>
                  <a:gd name="connsiteX0" fmla="*/ 1482588 w 1482587"/>
                  <a:gd name="connsiteY0" fmla="*/ 46902 h 89551"/>
                  <a:gd name="connsiteX1" fmla="*/ 1482588 w 1482587"/>
                  <a:gd name="connsiteY1" fmla="*/ 89552 h 89551"/>
                  <a:gd name="connsiteX2" fmla="*/ 1340168 w 1482587"/>
                  <a:gd name="connsiteY2" fmla="*/ 85046 h 89551"/>
                  <a:gd name="connsiteX3" fmla="*/ 1339533 w 1482587"/>
                  <a:gd name="connsiteY3" fmla="*/ 85046 h 89551"/>
                  <a:gd name="connsiteX4" fmla="*/ 1153765 w 1482587"/>
                  <a:gd name="connsiteY4" fmla="*/ 79143 h 89551"/>
                  <a:gd name="connsiteX5" fmla="*/ 1153131 w 1482587"/>
                  <a:gd name="connsiteY5" fmla="*/ 79143 h 89551"/>
                  <a:gd name="connsiteX6" fmla="*/ 967363 w 1482587"/>
                  <a:gd name="connsiteY6" fmla="*/ 73304 h 89551"/>
                  <a:gd name="connsiteX7" fmla="*/ 966665 w 1482587"/>
                  <a:gd name="connsiteY7" fmla="*/ 73241 h 89551"/>
                  <a:gd name="connsiteX8" fmla="*/ 782356 w 1482587"/>
                  <a:gd name="connsiteY8" fmla="*/ 67402 h 89551"/>
                  <a:gd name="connsiteX9" fmla="*/ 780262 w 1482587"/>
                  <a:gd name="connsiteY9" fmla="*/ 67338 h 89551"/>
                  <a:gd name="connsiteX10" fmla="*/ 625911 w 1482587"/>
                  <a:gd name="connsiteY10" fmla="*/ 62451 h 89551"/>
                  <a:gd name="connsiteX11" fmla="*/ 624959 w 1482587"/>
                  <a:gd name="connsiteY11" fmla="*/ 62451 h 89551"/>
                  <a:gd name="connsiteX12" fmla="*/ 468576 w 1482587"/>
                  <a:gd name="connsiteY12" fmla="*/ 57501 h 89551"/>
                  <a:gd name="connsiteX13" fmla="*/ 467815 w 1482587"/>
                  <a:gd name="connsiteY13" fmla="*/ 57501 h 89551"/>
                  <a:gd name="connsiteX14" fmla="*/ 344752 w 1482587"/>
                  <a:gd name="connsiteY14" fmla="*/ 53566 h 89551"/>
                  <a:gd name="connsiteX15" fmla="*/ 344054 w 1482587"/>
                  <a:gd name="connsiteY15" fmla="*/ 53566 h 89551"/>
                  <a:gd name="connsiteX16" fmla="*/ 220928 w 1482587"/>
                  <a:gd name="connsiteY16" fmla="*/ 49695 h 89551"/>
                  <a:gd name="connsiteX17" fmla="*/ 97866 w 1482587"/>
                  <a:gd name="connsiteY17" fmla="*/ 45760 h 89551"/>
                  <a:gd name="connsiteX18" fmla="*/ 0 w 1482587"/>
                  <a:gd name="connsiteY18" fmla="*/ 42713 h 89551"/>
                  <a:gd name="connsiteX19" fmla="*/ 0 w 1482587"/>
                  <a:gd name="connsiteY19" fmla="*/ 0 h 89551"/>
                  <a:gd name="connsiteX20" fmla="*/ 97866 w 1482587"/>
                  <a:gd name="connsiteY20" fmla="*/ 3110 h 89551"/>
                  <a:gd name="connsiteX21" fmla="*/ 220928 w 1482587"/>
                  <a:gd name="connsiteY21" fmla="*/ 6981 h 89551"/>
                  <a:gd name="connsiteX22" fmla="*/ 344054 w 1482587"/>
                  <a:gd name="connsiteY22" fmla="*/ 10853 h 89551"/>
                  <a:gd name="connsiteX23" fmla="*/ 344752 w 1482587"/>
                  <a:gd name="connsiteY23" fmla="*/ 10916 h 89551"/>
                  <a:gd name="connsiteX24" fmla="*/ 467815 w 1482587"/>
                  <a:gd name="connsiteY24" fmla="*/ 14788 h 89551"/>
                  <a:gd name="connsiteX25" fmla="*/ 468576 w 1482587"/>
                  <a:gd name="connsiteY25" fmla="*/ 14788 h 89551"/>
                  <a:gd name="connsiteX26" fmla="*/ 624959 w 1482587"/>
                  <a:gd name="connsiteY26" fmla="*/ 19738 h 89551"/>
                  <a:gd name="connsiteX27" fmla="*/ 625911 w 1482587"/>
                  <a:gd name="connsiteY27" fmla="*/ 19802 h 89551"/>
                  <a:gd name="connsiteX28" fmla="*/ 780262 w 1482587"/>
                  <a:gd name="connsiteY28" fmla="*/ 24689 h 89551"/>
                  <a:gd name="connsiteX29" fmla="*/ 782356 w 1482587"/>
                  <a:gd name="connsiteY29" fmla="*/ 24752 h 89551"/>
                  <a:gd name="connsiteX30" fmla="*/ 966665 w 1482587"/>
                  <a:gd name="connsiteY30" fmla="*/ 30591 h 89551"/>
                  <a:gd name="connsiteX31" fmla="*/ 967363 w 1482587"/>
                  <a:gd name="connsiteY31" fmla="*/ 30591 h 89551"/>
                  <a:gd name="connsiteX32" fmla="*/ 1153131 w 1482587"/>
                  <a:gd name="connsiteY32" fmla="*/ 36493 h 89551"/>
                  <a:gd name="connsiteX33" fmla="*/ 1153765 w 1482587"/>
                  <a:gd name="connsiteY33" fmla="*/ 36493 h 89551"/>
                  <a:gd name="connsiteX34" fmla="*/ 1339533 w 1482587"/>
                  <a:gd name="connsiteY34" fmla="*/ 42332 h 89551"/>
                  <a:gd name="connsiteX35" fmla="*/ 1340168 w 1482587"/>
                  <a:gd name="connsiteY35" fmla="*/ 42396 h 89551"/>
                  <a:gd name="connsiteX36" fmla="*/ 1482588 w 1482587"/>
                  <a:gd name="connsiteY36" fmla="*/ 46902 h 8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82587" h="89551">
                    <a:moveTo>
                      <a:pt x="1482588" y="46902"/>
                    </a:moveTo>
                    <a:lnTo>
                      <a:pt x="1482588" y="89552"/>
                    </a:lnTo>
                    <a:lnTo>
                      <a:pt x="1340168" y="85046"/>
                    </a:lnTo>
                    <a:lnTo>
                      <a:pt x="1339533" y="85046"/>
                    </a:lnTo>
                    <a:lnTo>
                      <a:pt x="1153765" y="79143"/>
                    </a:lnTo>
                    <a:lnTo>
                      <a:pt x="1153131" y="79143"/>
                    </a:lnTo>
                    <a:lnTo>
                      <a:pt x="967363" y="73304"/>
                    </a:lnTo>
                    <a:lnTo>
                      <a:pt x="966665" y="73241"/>
                    </a:lnTo>
                    <a:lnTo>
                      <a:pt x="782356" y="67402"/>
                    </a:lnTo>
                    <a:lnTo>
                      <a:pt x="780262" y="67338"/>
                    </a:lnTo>
                    <a:lnTo>
                      <a:pt x="625911" y="62451"/>
                    </a:lnTo>
                    <a:lnTo>
                      <a:pt x="624959" y="62451"/>
                    </a:lnTo>
                    <a:lnTo>
                      <a:pt x="468576" y="57501"/>
                    </a:lnTo>
                    <a:lnTo>
                      <a:pt x="467815" y="57501"/>
                    </a:lnTo>
                    <a:lnTo>
                      <a:pt x="344752" y="53566"/>
                    </a:lnTo>
                    <a:lnTo>
                      <a:pt x="344054" y="53566"/>
                    </a:lnTo>
                    <a:lnTo>
                      <a:pt x="220928" y="49695"/>
                    </a:lnTo>
                    <a:lnTo>
                      <a:pt x="97866" y="45760"/>
                    </a:lnTo>
                    <a:lnTo>
                      <a:pt x="0" y="42713"/>
                    </a:lnTo>
                    <a:lnTo>
                      <a:pt x="0" y="0"/>
                    </a:lnTo>
                    <a:lnTo>
                      <a:pt x="97866" y="3110"/>
                    </a:lnTo>
                    <a:lnTo>
                      <a:pt x="220928" y="6981"/>
                    </a:lnTo>
                    <a:lnTo>
                      <a:pt x="344054" y="10853"/>
                    </a:lnTo>
                    <a:lnTo>
                      <a:pt x="344752" y="10916"/>
                    </a:lnTo>
                    <a:lnTo>
                      <a:pt x="467815" y="14788"/>
                    </a:lnTo>
                    <a:lnTo>
                      <a:pt x="468576" y="14788"/>
                    </a:lnTo>
                    <a:lnTo>
                      <a:pt x="624959" y="19738"/>
                    </a:lnTo>
                    <a:lnTo>
                      <a:pt x="625911" y="19802"/>
                    </a:lnTo>
                    <a:lnTo>
                      <a:pt x="780262" y="24689"/>
                    </a:lnTo>
                    <a:lnTo>
                      <a:pt x="782356" y="24752"/>
                    </a:lnTo>
                    <a:lnTo>
                      <a:pt x="966665" y="30591"/>
                    </a:lnTo>
                    <a:lnTo>
                      <a:pt x="967363" y="30591"/>
                    </a:lnTo>
                    <a:lnTo>
                      <a:pt x="1153131" y="36493"/>
                    </a:lnTo>
                    <a:lnTo>
                      <a:pt x="1153765" y="36493"/>
                    </a:lnTo>
                    <a:lnTo>
                      <a:pt x="1339533" y="42332"/>
                    </a:lnTo>
                    <a:lnTo>
                      <a:pt x="1340168" y="42396"/>
                    </a:lnTo>
                    <a:lnTo>
                      <a:pt x="1482588" y="4690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2100456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614B59F0-2BA0-A590-EEA3-E86ADCC7068D}"/>
                  </a:ext>
                </a:extLst>
              </p:cNvPr>
              <p:cNvSpPr/>
              <p:nvPr/>
            </p:nvSpPr>
            <p:spPr>
              <a:xfrm rot="16308600">
                <a:off x="7810632" y="4044351"/>
                <a:ext cx="5712" cy="1483603"/>
              </a:xfrm>
              <a:custGeom>
                <a:avLst/>
                <a:gdLst>
                  <a:gd name="connsiteX0" fmla="*/ 0 w 5712"/>
                  <a:gd name="connsiteY0" fmla="*/ 0 h 1483603"/>
                  <a:gd name="connsiteX1" fmla="*/ 5712 w 5712"/>
                  <a:gd name="connsiteY1" fmla="*/ 0 h 1483603"/>
                  <a:gd name="connsiteX2" fmla="*/ 5712 w 5712"/>
                  <a:gd name="connsiteY2" fmla="*/ 1483603 h 1483603"/>
                  <a:gd name="connsiteX3" fmla="*/ 0 w 5712"/>
                  <a:gd name="connsiteY3" fmla="*/ 1483603 h 1483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2" h="1483603">
                    <a:moveTo>
                      <a:pt x="0" y="0"/>
                    </a:moveTo>
                    <a:lnTo>
                      <a:pt x="5712" y="0"/>
                    </a:lnTo>
                    <a:lnTo>
                      <a:pt x="5712" y="1483603"/>
                    </a:lnTo>
                    <a:lnTo>
                      <a:pt x="0" y="148360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29140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B83E6D83-25B4-C4DC-3600-4495DABE4DAD}"/>
                  </a:ext>
                </a:extLst>
              </p:cNvPr>
              <p:cNvSpPr/>
              <p:nvPr/>
            </p:nvSpPr>
            <p:spPr>
              <a:xfrm rot="16207800">
                <a:off x="9162939" y="4333876"/>
                <a:ext cx="2856" cy="623308"/>
              </a:xfrm>
              <a:custGeom>
                <a:avLst/>
                <a:gdLst>
                  <a:gd name="connsiteX0" fmla="*/ 0 w 2856"/>
                  <a:gd name="connsiteY0" fmla="*/ 0 h 623308"/>
                  <a:gd name="connsiteX1" fmla="*/ 2856 w 2856"/>
                  <a:gd name="connsiteY1" fmla="*/ 0 h 623308"/>
                  <a:gd name="connsiteX2" fmla="*/ 2856 w 2856"/>
                  <a:gd name="connsiteY2" fmla="*/ 623309 h 623308"/>
                  <a:gd name="connsiteX3" fmla="*/ 0 w 2856"/>
                  <a:gd name="connsiteY3" fmla="*/ 623309 h 623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23308">
                    <a:moveTo>
                      <a:pt x="0" y="0"/>
                    </a:moveTo>
                    <a:lnTo>
                      <a:pt x="2856" y="0"/>
                    </a:lnTo>
                    <a:lnTo>
                      <a:pt x="2856" y="623309"/>
                    </a:lnTo>
                    <a:lnTo>
                      <a:pt x="0" y="623309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4446298D-EB31-F2AB-BD52-A472480D7FED}"/>
                  </a:ext>
                </a:extLst>
              </p:cNvPr>
              <p:cNvSpPr/>
              <p:nvPr/>
            </p:nvSpPr>
            <p:spPr>
              <a:xfrm rot="16364400">
                <a:off x="9162307" y="4455547"/>
                <a:ext cx="2856" cy="624007"/>
              </a:xfrm>
              <a:custGeom>
                <a:avLst/>
                <a:gdLst>
                  <a:gd name="connsiteX0" fmla="*/ 0 w 2856"/>
                  <a:gd name="connsiteY0" fmla="*/ 0 h 624007"/>
                  <a:gd name="connsiteX1" fmla="*/ 2856 w 2856"/>
                  <a:gd name="connsiteY1" fmla="*/ 0 h 624007"/>
                  <a:gd name="connsiteX2" fmla="*/ 2856 w 2856"/>
                  <a:gd name="connsiteY2" fmla="*/ 624007 h 624007"/>
                  <a:gd name="connsiteX3" fmla="*/ 0 w 2856"/>
                  <a:gd name="connsiteY3" fmla="*/ 624007 h 62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24007">
                    <a:moveTo>
                      <a:pt x="0" y="0"/>
                    </a:moveTo>
                    <a:lnTo>
                      <a:pt x="2856" y="0"/>
                    </a:lnTo>
                    <a:lnTo>
                      <a:pt x="2856" y="624007"/>
                    </a:lnTo>
                    <a:lnTo>
                      <a:pt x="0" y="624007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6EB05430-BAAB-6605-6A07-5CAAC4A3D6B5}"/>
                  </a:ext>
                </a:extLst>
              </p:cNvPr>
              <p:cNvSpPr/>
              <p:nvPr/>
            </p:nvSpPr>
            <p:spPr>
              <a:xfrm rot="16327200">
                <a:off x="9160126" y="4564660"/>
                <a:ext cx="2856" cy="616581"/>
              </a:xfrm>
              <a:custGeom>
                <a:avLst/>
                <a:gdLst>
                  <a:gd name="connsiteX0" fmla="*/ 0 w 2856"/>
                  <a:gd name="connsiteY0" fmla="*/ 0 h 616581"/>
                  <a:gd name="connsiteX1" fmla="*/ 2855 w 2856"/>
                  <a:gd name="connsiteY1" fmla="*/ 0 h 616581"/>
                  <a:gd name="connsiteX2" fmla="*/ 2855 w 2856"/>
                  <a:gd name="connsiteY2" fmla="*/ 616582 h 616581"/>
                  <a:gd name="connsiteX3" fmla="*/ 0 w 2856"/>
                  <a:gd name="connsiteY3" fmla="*/ 616582 h 616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16581">
                    <a:moveTo>
                      <a:pt x="0" y="0"/>
                    </a:moveTo>
                    <a:lnTo>
                      <a:pt x="2855" y="0"/>
                    </a:lnTo>
                    <a:lnTo>
                      <a:pt x="2855" y="616582"/>
                    </a:lnTo>
                    <a:lnTo>
                      <a:pt x="0" y="616582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BFE41E02-3D34-2E71-8D6D-215053415321}"/>
                  </a:ext>
                </a:extLst>
              </p:cNvPr>
              <p:cNvSpPr/>
              <p:nvPr/>
            </p:nvSpPr>
            <p:spPr>
              <a:xfrm rot="16422000">
                <a:off x="9159548" y="4680571"/>
                <a:ext cx="2856" cy="617470"/>
              </a:xfrm>
              <a:custGeom>
                <a:avLst/>
                <a:gdLst>
                  <a:gd name="connsiteX0" fmla="*/ 0 w 2856"/>
                  <a:gd name="connsiteY0" fmla="*/ 0 h 617470"/>
                  <a:gd name="connsiteX1" fmla="*/ 2855 w 2856"/>
                  <a:gd name="connsiteY1" fmla="*/ 0 h 617470"/>
                  <a:gd name="connsiteX2" fmla="*/ 2855 w 2856"/>
                  <a:gd name="connsiteY2" fmla="*/ 617470 h 617470"/>
                  <a:gd name="connsiteX3" fmla="*/ 0 w 2856"/>
                  <a:gd name="connsiteY3" fmla="*/ 617470 h 61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17470">
                    <a:moveTo>
                      <a:pt x="0" y="0"/>
                    </a:moveTo>
                    <a:lnTo>
                      <a:pt x="2855" y="0"/>
                    </a:lnTo>
                    <a:lnTo>
                      <a:pt x="2855" y="617470"/>
                    </a:lnTo>
                    <a:lnTo>
                      <a:pt x="0" y="61747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DE6E2E1B-CD23-C0B6-8B23-3436EE0F70D9}"/>
                  </a:ext>
                </a:extLst>
              </p:cNvPr>
              <p:cNvSpPr/>
              <p:nvPr/>
            </p:nvSpPr>
            <p:spPr>
              <a:xfrm rot="16422000">
                <a:off x="9159576" y="4788716"/>
                <a:ext cx="2856" cy="617470"/>
              </a:xfrm>
              <a:custGeom>
                <a:avLst/>
                <a:gdLst>
                  <a:gd name="connsiteX0" fmla="*/ 0 w 2856"/>
                  <a:gd name="connsiteY0" fmla="*/ 0 h 617470"/>
                  <a:gd name="connsiteX1" fmla="*/ 2855 w 2856"/>
                  <a:gd name="connsiteY1" fmla="*/ 0 h 617470"/>
                  <a:gd name="connsiteX2" fmla="*/ 2855 w 2856"/>
                  <a:gd name="connsiteY2" fmla="*/ 617470 h 617470"/>
                  <a:gd name="connsiteX3" fmla="*/ 0 w 2856"/>
                  <a:gd name="connsiteY3" fmla="*/ 617470 h 61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17470">
                    <a:moveTo>
                      <a:pt x="0" y="0"/>
                    </a:moveTo>
                    <a:lnTo>
                      <a:pt x="2855" y="0"/>
                    </a:lnTo>
                    <a:lnTo>
                      <a:pt x="2855" y="617470"/>
                    </a:lnTo>
                    <a:lnTo>
                      <a:pt x="0" y="61747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3465C19D-7653-A4E3-5C8C-17B0296D7D37}"/>
                  </a:ext>
                </a:extLst>
              </p:cNvPr>
              <p:cNvSpPr/>
              <p:nvPr/>
            </p:nvSpPr>
            <p:spPr>
              <a:xfrm rot="16524600">
                <a:off x="9159649" y="4905465"/>
                <a:ext cx="2856" cy="618929"/>
              </a:xfrm>
              <a:custGeom>
                <a:avLst/>
                <a:gdLst>
                  <a:gd name="connsiteX0" fmla="*/ 0 w 2856"/>
                  <a:gd name="connsiteY0" fmla="*/ 0 h 618929"/>
                  <a:gd name="connsiteX1" fmla="*/ 2855 w 2856"/>
                  <a:gd name="connsiteY1" fmla="*/ 0 h 618929"/>
                  <a:gd name="connsiteX2" fmla="*/ 2855 w 2856"/>
                  <a:gd name="connsiteY2" fmla="*/ 618930 h 618929"/>
                  <a:gd name="connsiteX3" fmla="*/ 0 w 2856"/>
                  <a:gd name="connsiteY3" fmla="*/ 618930 h 618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6" h="618929">
                    <a:moveTo>
                      <a:pt x="0" y="0"/>
                    </a:moveTo>
                    <a:lnTo>
                      <a:pt x="2855" y="0"/>
                    </a:lnTo>
                    <a:lnTo>
                      <a:pt x="2855" y="618930"/>
                    </a:lnTo>
                    <a:lnTo>
                      <a:pt x="0" y="61893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92" name="Graphic 405">
                <a:extLst>
                  <a:ext uri="{FF2B5EF4-FFF2-40B4-BE49-F238E27FC236}">
                    <a16:creationId xmlns:a16="http://schemas.microsoft.com/office/drawing/2014/main" id="{E888ECFF-1448-E47E-A760-245549017BE9}"/>
                  </a:ext>
                </a:extLst>
              </p:cNvPr>
              <p:cNvGrpSpPr/>
              <p:nvPr/>
            </p:nvGrpSpPr>
            <p:grpSpPr>
              <a:xfrm>
                <a:off x="8852486" y="4632019"/>
                <a:ext cx="649111" cy="610599"/>
                <a:chOff x="8852486" y="4632019"/>
                <a:chExt cx="649111" cy="610599"/>
              </a:xfrm>
              <a:solidFill>
                <a:srgbClr val="000000">
                  <a:alpha val="52000"/>
                </a:srgbClr>
              </a:solidFill>
            </p:grpSpPr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D403875D-A878-5B10-CBE9-1EA17FE38C22}"/>
                    </a:ext>
                  </a:extLst>
                </p:cNvPr>
                <p:cNvSpPr/>
                <p:nvPr/>
              </p:nvSpPr>
              <p:spPr>
                <a:xfrm rot="-5392200">
                  <a:off x="9158750" y="4326752"/>
                  <a:ext cx="11360" cy="623308"/>
                </a:xfrm>
                <a:custGeom>
                  <a:avLst/>
                  <a:gdLst>
                    <a:gd name="connsiteX0" fmla="*/ 0 w 11360"/>
                    <a:gd name="connsiteY0" fmla="*/ 0 h 623308"/>
                    <a:gd name="connsiteX1" fmla="*/ 11361 w 11360"/>
                    <a:gd name="connsiteY1" fmla="*/ 0 h 623308"/>
                    <a:gd name="connsiteX2" fmla="*/ 11361 w 11360"/>
                    <a:gd name="connsiteY2" fmla="*/ 623309 h 623308"/>
                    <a:gd name="connsiteX3" fmla="*/ 0 w 11360"/>
                    <a:gd name="connsiteY3" fmla="*/ 623309 h 623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" h="623308">
                      <a:moveTo>
                        <a:pt x="0" y="0"/>
                      </a:moveTo>
                      <a:lnTo>
                        <a:pt x="11361" y="0"/>
                      </a:lnTo>
                      <a:lnTo>
                        <a:pt x="11361" y="623309"/>
                      </a:lnTo>
                      <a:lnTo>
                        <a:pt x="0" y="623309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48A7E2F0-E28F-B61D-CD0B-09FFF0523D1E}"/>
                    </a:ext>
                  </a:extLst>
                </p:cNvPr>
                <p:cNvSpPr/>
                <p:nvPr/>
              </p:nvSpPr>
              <p:spPr>
                <a:xfrm rot="-5228256">
                  <a:off x="9183623" y="4448003"/>
                  <a:ext cx="11374" cy="624786"/>
                </a:xfrm>
                <a:custGeom>
                  <a:avLst/>
                  <a:gdLst>
                    <a:gd name="connsiteX0" fmla="*/ 4 w 11374"/>
                    <a:gd name="connsiteY0" fmla="*/ 0 h 624786"/>
                    <a:gd name="connsiteX1" fmla="*/ 11379 w 11374"/>
                    <a:gd name="connsiteY1" fmla="*/ 0 h 624786"/>
                    <a:gd name="connsiteX2" fmla="*/ 11379 w 11374"/>
                    <a:gd name="connsiteY2" fmla="*/ 624787 h 624786"/>
                    <a:gd name="connsiteX3" fmla="*/ 4 w 11374"/>
                    <a:gd name="connsiteY3" fmla="*/ 624787 h 624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74" h="624786">
                      <a:moveTo>
                        <a:pt x="4" y="0"/>
                      </a:moveTo>
                      <a:lnTo>
                        <a:pt x="11379" y="0"/>
                      </a:lnTo>
                      <a:lnTo>
                        <a:pt x="11379" y="624787"/>
                      </a:lnTo>
                      <a:lnTo>
                        <a:pt x="4" y="624787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1C20B24E-F383-92DF-B6EA-ADEDDD0E55C4}"/>
                    </a:ext>
                  </a:extLst>
                </p:cNvPr>
                <p:cNvSpPr/>
                <p:nvPr/>
              </p:nvSpPr>
              <p:spPr>
                <a:xfrm rot="-5272800">
                  <a:off x="9155879" y="4557543"/>
                  <a:ext cx="11360" cy="616581"/>
                </a:xfrm>
                <a:custGeom>
                  <a:avLst/>
                  <a:gdLst>
                    <a:gd name="connsiteX0" fmla="*/ 0 w 11360"/>
                    <a:gd name="connsiteY0" fmla="*/ 0 h 616581"/>
                    <a:gd name="connsiteX1" fmla="*/ 11361 w 11360"/>
                    <a:gd name="connsiteY1" fmla="*/ 0 h 616581"/>
                    <a:gd name="connsiteX2" fmla="*/ 11361 w 11360"/>
                    <a:gd name="connsiteY2" fmla="*/ 616582 h 616581"/>
                    <a:gd name="connsiteX3" fmla="*/ 0 w 11360"/>
                    <a:gd name="connsiteY3" fmla="*/ 616582 h 616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" h="616581">
                      <a:moveTo>
                        <a:pt x="0" y="0"/>
                      </a:moveTo>
                      <a:lnTo>
                        <a:pt x="11361" y="0"/>
                      </a:lnTo>
                      <a:lnTo>
                        <a:pt x="11361" y="616582"/>
                      </a:lnTo>
                      <a:lnTo>
                        <a:pt x="0" y="616582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B72971FF-DDD5-D2A3-348A-53B814BFBC8F}"/>
                    </a:ext>
                  </a:extLst>
                </p:cNvPr>
                <p:cNvSpPr/>
                <p:nvPr/>
              </p:nvSpPr>
              <p:spPr>
                <a:xfrm rot="-5178000">
                  <a:off x="9155310" y="4673448"/>
                  <a:ext cx="11360" cy="617470"/>
                </a:xfrm>
                <a:custGeom>
                  <a:avLst/>
                  <a:gdLst>
                    <a:gd name="connsiteX0" fmla="*/ 0 w 11360"/>
                    <a:gd name="connsiteY0" fmla="*/ 0 h 617470"/>
                    <a:gd name="connsiteX1" fmla="*/ 11361 w 11360"/>
                    <a:gd name="connsiteY1" fmla="*/ 0 h 617470"/>
                    <a:gd name="connsiteX2" fmla="*/ 11361 w 11360"/>
                    <a:gd name="connsiteY2" fmla="*/ 617470 h 617470"/>
                    <a:gd name="connsiteX3" fmla="*/ 0 w 11360"/>
                    <a:gd name="connsiteY3" fmla="*/ 617470 h 6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" h="617470">
                      <a:moveTo>
                        <a:pt x="0" y="0"/>
                      </a:moveTo>
                      <a:lnTo>
                        <a:pt x="11361" y="0"/>
                      </a:lnTo>
                      <a:lnTo>
                        <a:pt x="11361" y="617470"/>
                      </a:lnTo>
                      <a:lnTo>
                        <a:pt x="0" y="617470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EF9EC099-F177-448F-4F65-1BBCEE24FAA6}"/>
                    </a:ext>
                  </a:extLst>
                </p:cNvPr>
                <p:cNvSpPr/>
                <p:nvPr/>
              </p:nvSpPr>
              <p:spPr>
                <a:xfrm rot="-5178000">
                  <a:off x="9155275" y="4781593"/>
                  <a:ext cx="11360" cy="617470"/>
                </a:xfrm>
                <a:custGeom>
                  <a:avLst/>
                  <a:gdLst>
                    <a:gd name="connsiteX0" fmla="*/ 0 w 11360"/>
                    <a:gd name="connsiteY0" fmla="*/ 0 h 617470"/>
                    <a:gd name="connsiteX1" fmla="*/ 11361 w 11360"/>
                    <a:gd name="connsiteY1" fmla="*/ 0 h 617470"/>
                    <a:gd name="connsiteX2" fmla="*/ 11361 w 11360"/>
                    <a:gd name="connsiteY2" fmla="*/ 617470 h 617470"/>
                    <a:gd name="connsiteX3" fmla="*/ 0 w 11360"/>
                    <a:gd name="connsiteY3" fmla="*/ 617470 h 6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" h="617470">
                      <a:moveTo>
                        <a:pt x="0" y="0"/>
                      </a:moveTo>
                      <a:lnTo>
                        <a:pt x="11361" y="0"/>
                      </a:lnTo>
                      <a:lnTo>
                        <a:pt x="11361" y="617470"/>
                      </a:lnTo>
                      <a:lnTo>
                        <a:pt x="0" y="617470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E3A2FD1B-8443-3DD5-B832-14CD347201CA}"/>
                    </a:ext>
                  </a:extLst>
                </p:cNvPr>
                <p:cNvSpPr/>
                <p:nvPr/>
              </p:nvSpPr>
              <p:spPr>
                <a:xfrm rot="-5075400">
                  <a:off x="9155428" y="4898322"/>
                  <a:ext cx="11360" cy="618929"/>
                </a:xfrm>
                <a:custGeom>
                  <a:avLst/>
                  <a:gdLst>
                    <a:gd name="connsiteX0" fmla="*/ 0 w 11360"/>
                    <a:gd name="connsiteY0" fmla="*/ 0 h 618929"/>
                    <a:gd name="connsiteX1" fmla="*/ 11361 w 11360"/>
                    <a:gd name="connsiteY1" fmla="*/ 0 h 618929"/>
                    <a:gd name="connsiteX2" fmla="*/ 11361 w 11360"/>
                    <a:gd name="connsiteY2" fmla="*/ 618930 h 618929"/>
                    <a:gd name="connsiteX3" fmla="*/ 0 w 11360"/>
                    <a:gd name="connsiteY3" fmla="*/ 618930 h 618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" h="618929">
                      <a:moveTo>
                        <a:pt x="0" y="0"/>
                      </a:moveTo>
                      <a:lnTo>
                        <a:pt x="11361" y="0"/>
                      </a:lnTo>
                      <a:lnTo>
                        <a:pt x="11361" y="618930"/>
                      </a:lnTo>
                      <a:lnTo>
                        <a:pt x="0" y="618930"/>
                      </a:lnTo>
                      <a:close/>
                    </a:path>
                  </a:pathLst>
                </a:custGeom>
                <a:solidFill>
                  <a:srgbClr val="000000">
                    <a:alpha val="52000"/>
                  </a:srgbClr>
                </a:solidFill>
                <a:ln w="6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</a:pPr>
                  <a:endParaRPr lang="en-IN" sz="135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A87FF391-C5C4-4631-605F-D6F4E6ECE320}"/>
                  </a:ext>
                </a:extLst>
              </p:cNvPr>
              <p:cNvSpPr/>
              <p:nvPr/>
            </p:nvSpPr>
            <p:spPr>
              <a:xfrm>
                <a:off x="6809305" y="2124627"/>
                <a:ext cx="2894536" cy="1583880"/>
              </a:xfrm>
              <a:custGeom>
                <a:avLst/>
                <a:gdLst>
                  <a:gd name="connsiteX0" fmla="*/ 0 w 2894536"/>
                  <a:gd name="connsiteY0" fmla="*/ 1583881 h 1583880"/>
                  <a:gd name="connsiteX1" fmla="*/ 2894537 w 2894536"/>
                  <a:gd name="connsiteY1" fmla="*/ 915066 h 1583880"/>
                  <a:gd name="connsiteX2" fmla="*/ 2894537 w 2894536"/>
                  <a:gd name="connsiteY2" fmla="*/ 0 h 1583880"/>
                  <a:gd name="connsiteX3" fmla="*/ 0 w 2894536"/>
                  <a:gd name="connsiteY3" fmla="*/ 1055963 h 1583880"/>
                  <a:gd name="connsiteX4" fmla="*/ 0 w 2894536"/>
                  <a:gd name="connsiteY4" fmla="*/ 1583881 h 1583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4536" h="1583880">
                    <a:moveTo>
                      <a:pt x="0" y="1583881"/>
                    </a:moveTo>
                    <a:lnTo>
                      <a:pt x="2894537" y="915066"/>
                    </a:lnTo>
                    <a:lnTo>
                      <a:pt x="2894537" y="0"/>
                    </a:lnTo>
                    <a:lnTo>
                      <a:pt x="0" y="1055963"/>
                    </a:lnTo>
                    <a:lnTo>
                      <a:pt x="0" y="1583881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0071BC">
                      <a:alpha val="54902"/>
                    </a:srgbClr>
                  </a:gs>
                  <a:gs pos="100000">
                    <a:srgbClr val="0071BC">
                      <a:alpha val="9804"/>
                    </a:srgbClr>
                  </a:gs>
                </a:gsLst>
                <a:lin ang="391949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0DDFAC6D-B15E-76CA-3696-CA358D1BC200}"/>
                  </a:ext>
                </a:extLst>
              </p:cNvPr>
              <p:cNvSpPr/>
              <p:nvPr/>
            </p:nvSpPr>
            <p:spPr>
              <a:xfrm>
                <a:off x="9701747" y="2175845"/>
                <a:ext cx="4252" cy="3406842"/>
              </a:xfrm>
              <a:custGeom>
                <a:avLst/>
                <a:gdLst>
                  <a:gd name="connsiteX0" fmla="*/ 0 w 4252"/>
                  <a:gd name="connsiteY0" fmla="*/ 0 h 3406842"/>
                  <a:gd name="connsiteX1" fmla="*/ 4253 w 4252"/>
                  <a:gd name="connsiteY1" fmla="*/ 0 h 3406842"/>
                  <a:gd name="connsiteX2" fmla="*/ 4253 w 4252"/>
                  <a:gd name="connsiteY2" fmla="*/ 3406842 h 3406842"/>
                  <a:gd name="connsiteX3" fmla="*/ 0 w 4252"/>
                  <a:gd name="connsiteY3" fmla="*/ 3406842 h 340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52" h="3406842">
                    <a:moveTo>
                      <a:pt x="0" y="0"/>
                    </a:moveTo>
                    <a:lnTo>
                      <a:pt x="4253" y="0"/>
                    </a:lnTo>
                    <a:lnTo>
                      <a:pt x="4253" y="3406842"/>
                    </a:lnTo>
                    <a:lnTo>
                      <a:pt x="0" y="3406842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FC616F7D-650E-7F47-91E0-062E315928B7}"/>
                  </a:ext>
                </a:extLst>
              </p:cNvPr>
              <p:cNvSpPr/>
              <p:nvPr/>
            </p:nvSpPr>
            <p:spPr>
              <a:xfrm>
                <a:off x="6549661" y="3486120"/>
                <a:ext cx="294740" cy="174470"/>
              </a:xfrm>
              <a:custGeom>
                <a:avLst/>
                <a:gdLst>
                  <a:gd name="connsiteX0" fmla="*/ 294741 w 294740"/>
                  <a:gd name="connsiteY0" fmla="*/ 16248 h 174470"/>
                  <a:gd name="connsiteX1" fmla="*/ 142420 w 294740"/>
                  <a:gd name="connsiteY1" fmla="*/ 174471 h 174470"/>
                  <a:gd name="connsiteX2" fmla="*/ 1841 w 294740"/>
                  <a:gd name="connsiteY2" fmla="*/ 77239 h 174470"/>
                  <a:gd name="connsiteX3" fmla="*/ 0 w 294740"/>
                  <a:gd name="connsiteY3" fmla="*/ 72543 h 174470"/>
                  <a:gd name="connsiteX4" fmla="*/ 293916 w 294740"/>
                  <a:gd name="connsiteY4" fmla="*/ 0 h 174470"/>
                  <a:gd name="connsiteX5" fmla="*/ 293916 w 294740"/>
                  <a:gd name="connsiteY5" fmla="*/ 762 h 174470"/>
                  <a:gd name="connsiteX6" fmla="*/ 294741 w 294740"/>
                  <a:gd name="connsiteY6" fmla="*/ 16248 h 17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740" h="174470">
                    <a:moveTo>
                      <a:pt x="294741" y="16248"/>
                    </a:moveTo>
                    <a:cubicBezTo>
                      <a:pt x="294741" y="103642"/>
                      <a:pt x="226514" y="174471"/>
                      <a:pt x="142420" y="174471"/>
                    </a:cubicBezTo>
                    <a:cubicBezTo>
                      <a:pt x="80095" y="173887"/>
                      <a:pt x="24371" y="135362"/>
                      <a:pt x="1841" y="77239"/>
                    </a:cubicBezTo>
                    <a:cubicBezTo>
                      <a:pt x="1206" y="75716"/>
                      <a:pt x="571" y="74129"/>
                      <a:pt x="0" y="72543"/>
                    </a:cubicBezTo>
                    <a:lnTo>
                      <a:pt x="293916" y="0"/>
                    </a:lnTo>
                    <a:cubicBezTo>
                      <a:pt x="293916" y="254"/>
                      <a:pt x="293916" y="508"/>
                      <a:pt x="293916" y="762"/>
                    </a:cubicBezTo>
                    <a:cubicBezTo>
                      <a:pt x="294487" y="5795"/>
                      <a:pt x="294741" y="10961"/>
                      <a:pt x="294741" y="162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3" name="Freeform: Shape 1102">
                <a:extLst>
                  <a:ext uri="{FF2B5EF4-FFF2-40B4-BE49-F238E27FC236}">
                    <a16:creationId xmlns:a16="http://schemas.microsoft.com/office/drawing/2014/main" id="{428E4004-7A4F-59F1-CEE2-33C71C820FE4}"/>
                  </a:ext>
                </a:extLst>
              </p:cNvPr>
              <p:cNvSpPr/>
              <p:nvPr/>
            </p:nvSpPr>
            <p:spPr>
              <a:xfrm>
                <a:off x="7135652" y="3333799"/>
                <a:ext cx="294740" cy="174407"/>
              </a:xfrm>
              <a:custGeom>
                <a:avLst/>
                <a:gdLst>
                  <a:gd name="connsiteX0" fmla="*/ 294740 w 294740"/>
                  <a:gd name="connsiteY0" fmla="*/ 16184 h 174407"/>
                  <a:gd name="connsiteX1" fmla="*/ 142419 w 294740"/>
                  <a:gd name="connsiteY1" fmla="*/ 174407 h 174407"/>
                  <a:gd name="connsiteX2" fmla="*/ 2348 w 294740"/>
                  <a:gd name="connsiteY2" fmla="*/ 78509 h 174407"/>
                  <a:gd name="connsiteX3" fmla="*/ 0 w 294740"/>
                  <a:gd name="connsiteY3" fmla="*/ 72543 h 174407"/>
                  <a:gd name="connsiteX4" fmla="*/ 293915 w 294740"/>
                  <a:gd name="connsiteY4" fmla="*/ 0 h 174407"/>
                  <a:gd name="connsiteX5" fmla="*/ 294233 w 294740"/>
                  <a:gd name="connsiteY5" fmla="*/ 3364 h 174407"/>
                  <a:gd name="connsiteX6" fmla="*/ 294233 w 294740"/>
                  <a:gd name="connsiteY6" fmla="*/ 4951 h 174407"/>
                  <a:gd name="connsiteX7" fmla="*/ 294233 w 294740"/>
                  <a:gd name="connsiteY7" fmla="*/ 7553 h 174407"/>
                  <a:gd name="connsiteX8" fmla="*/ 294740 w 294740"/>
                  <a:gd name="connsiteY8" fmla="*/ 16184 h 17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740" h="174407">
                    <a:moveTo>
                      <a:pt x="294740" y="16184"/>
                    </a:moveTo>
                    <a:cubicBezTo>
                      <a:pt x="294740" y="103578"/>
                      <a:pt x="226513" y="174407"/>
                      <a:pt x="142419" y="174407"/>
                    </a:cubicBezTo>
                    <a:cubicBezTo>
                      <a:pt x="80603" y="173829"/>
                      <a:pt x="25260" y="135940"/>
                      <a:pt x="2348" y="78509"/>
                    </a:cubicBezTo>
                    <a:cubicBezTo>
                      <a:pt x="1523" y="76541"/>
                      <a:pt x="762" y="74574"/>
                      <a:pt x="0" y="72543"/>
                    </a:cubicBezTo>
                    <a:lnTo>
                      <a:pt x="293915" y="0"/>
                    </a:lnTo>
                    <a:cubicBezTo>
                      <a:pt x="293915" y="1142"/>
                      <a:pt x="293915" y="2221"/>
                      <a:pt x="294233" y="3364"/>
                    </a:cubicBezTo>
                    <a:cubicBezTo>
                      <a:pt x="294550" y="4506"/>
                      <a:pt x="294233" y="4379"/>
                      <a:pt x="294233" y="4951"/>
                    </a:cubicBezTo>
                    <a:cubicBezTo>
                      <a:pt x="294233" y="5522"/>
                      <a:pt x="294233" y="6664"/>
                      <a:pt x="294233" y="7553"/>
                    </a:cubicBezTo>
                    <a:cubicBezTo>
                      <a:pt x="294677" y="10282"/>
                      <a:pt x="294740" y="13265"/>
                      <a:pt x="294740" y="16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id="{6330E4AE-8EF8-1B62-046A-B7F06AB79ABD}"/>
                  </a:ext>
                </a:extLst>
              </p:cNvPr>
              <p:cNvSpPr/>
              <p:nvPr/>
            </p:nvSpPr>
            <p:spPr>
              <a:xfrm>
                <a:off x="7721705" y="3181478"/>
                <a:ext cx="294803" cy="174407"/>
              </a:xfrm>
              <a:custGeom>
                <a:avLst/>
                <a:gdLst>
                  <a:gd name="connsiteX0" fmla="*/ 294677 w 294803"/>
                  <a:gd name="connsiteY0" fmla="*/ 16184 h 174407"/>
                  <a:gd name="connsiteX1" fmla="*/ 142356 w 294803"/>
                  <a:gd name="connsiteY1" fmla="*/ 174407 h 174407"/>
                  <a:gd name="connsiteX2" fmla="*/ 3998 w 294803"/>
                  <a:gd name="connsiteY2" fmla="*/ 82316 h 174407"/>
                  <a:gd name="connsiteX3" fmla="*/ 0 w 294803"/>
                  <a:gd name="connsiteY3" fmla="*/ 72479 h 174407"/>
                  <a:gd name="connsiteX4" fmla="*/ 294169 w 294803"/>
                  <a:gd name="connsiteY4" fmla="*/ 0 h 174407"/>
                  <a:gd name="connsiteX5" fmla="*/ 294804 w 294803"/>
                  <a:gd name="connsiteY5" fmla="*/ 8378 h 174407"/>
                  <a:gd name="connsiteX6" fmla="*/ 294804 w 294803"/>
                  <a:gd name="connsiteY6" fmla="*/ 9076 h 174407"/>
                  <a:gd name="connsiteX7" fmla="*/ 294804 w 294803"/>
                  <a:gd name="connsiteY7" fmla="*/ 13201 h 174407"/>
                  <a:gd name="connsiteX8" fmla="*/ 294677 w 294803"/>
                  <a:gd name="connsiteY8" fmla="*/ 16184 h 17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803" h="174407">
                    <a:moveTo>
                      <a:pt x="294677" y="16184"/>
                    </a:moveTo>
                    <a:cubicBezTo>
                      <a:pt x="294677" y="103515"/>
                      <a:pt x="226450" y="174407"/>
                      <a:pt x="142356" y="174407"/>
                    </a:cubicBezTo>
                    <a:cubicBezTo>
                      <a:pt x="82062" y="173792"/>
                      <a:pt x="27862" y="137685"/>
                      <a:pt x="3998" y="82316"/>
                    </a:cubicBezTo>
                    <a:cubicBezTo>
                      <a:pt x="2539" y="79080"/>
                      <a:pt x="1206" y="75970"/>
                      <a:pt x="0" y="72479"/>
                    </a:cubicBezTo>
                    <a:lnTo>
                      <a:pt x="294169" y="0"/>
                    </a:lnTo>
                    <a:cubicBezTo>
                      <a:pt x="294169" y="2793"/>
                      <a:pt x="294677" y="5522"/>
                      <a:pt x="294804" y="8378"/>
                    </a:cubicBezTo>
                    <a:lnTo>
                      <a:pt x="294804" y="9076"/>
                    </a:lnTo>
                    <a:cubicBezTo>
                      <a:pt x="294804" y="10409"/>
                      <a:pt x="294804" y="11805"/>
                      <a:pt x="294804" y="13201"/>
                    </a:cubicBezTo>
                    <a:cubicBezTo>
                      <a:pt x="294804" y="14597"/>
                      <a:pt x="294677" y="15105"/>
                      <a:pt x="294677" y="16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5" name="Freeform: Shape 1104">
                <a:extLst>
                  <a:ext uri="{FF2B5EF4-FFF2-40B4-BE49-F238E27FC236}">
                    <a16:creationId xmlns:a16="http://schemas.microsoft.com/office/drawing/2014/main" id="{2836DD26-7E11-1C54-6797-C69BD01701E4}"/>
                  </a:ext>
                </a:extLst>
              </p:cNvPr>
              <p:cNvSpPr/>
              <p:nvPr/>
            </p:nvSpPr>
            <p:spPr>
              <a:xfrm>
                <a:off x="8297795" y="3040328"/>
                <a:ext cx="294613" cy="174534"/>
              </a:xfrm>
              <a:custGeom>
                <a:avLst/>
                <a:gdLst>
                  <a:gd name="connsiteX0" fmla="*/ 294613 w 294613"/>
                  <a:gd name="connsiteY0" fmla="*/ 16311 h 174534"/>
                  <a:gd name="connsiteX1" fmla="*/ 142292 w 294613"/>
                  <a:gd name="connsiteY1" fmla="*/ 174534 h 174534"/>
                  <a:gd name="connsiteX2" fmla="*/ 3935 w 294613"/>
                  <a:gd name="connsiteY2" fmla="*/ 82697 h 174534"/>
                  <a:gd name="connsiteX3" fmla="*/ 2094 w 294613"/>
                  <a:gd name="connsiteY3" fmla="*/ 78318 h 174534"/>
                  <a:gd name="connsiteX4" fmla="*/ 2094 w 294613"/>
                  <a:gd name="connsiteY4" fmla="*/ 78001 h 174534"/>
                  <a:gd name="connsiteX5" fmla="*/ 0 w 294613"/>
                  <a:gd name="connsiteY5" fmla="*/ 72670 h 174534"/>
                  <a:gd name="connsiteX6" fmla="*/ 291948 w 294613"/>
                  <a:gd name="connsiteY6" fmla="*/ 381 h 174534"/>
                  <a:gd name="connsiteX7" fmla="*/ 293598 w 294613"/>
                  <a:gd name="connsiteY7" fmla="*/ 0 h 174534"/>
                  <a:gd name="connsiteX8" fmla="*/ 293979 w 294613"/>
                  <a:gd name="connsiteY8" fmla="*/ 4506 h 174534"/>
                  <a:gd name="connsiteX9" fmla="*/ 293979 w 294613"/>
                  <a:gd name="connsiteY9" fmla="*/ 5458 h 174534"/>
                  <a:gd name="connsiteX10" fmla="*/ 294613 w 294613"/>
                  <a:gd name="connsiteY10" fmla="*/ 16311 h 17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613" h="174534">
                    <a:moveTo>
                      <a:pt x="294613" y="16311"/>
                    </a:moveTo>
                    <a:cubicBezTo>
                      <a:pt x="294613" y="103705"/>
                      <a:pt x="226386" y="174534"/>
                      <a:pt x="142292" y="174534"/>
                    </a:cubicBezTo>
                    <a:cubicBezTo>
                      <a:pt x="82062" y="173963"/>
                      <a:pt x="27862" y="137971"/>
                      <a:pt x="3935" y="82697"/>
                    </a:cubicBezTo>
                    <a:cubicBezTo>
                      <a:pt x="3300" y="81238"/>
                      <a:pt x="2665" y="79778"/>
                      <a:pt x="2094" y="78318"/>
                    </a:cubicBezTo>
                    <a:lnTo>
                      <a:pt x="2094" y="78001"/>
                    </a:lnTo>
                    <a:lnTo>
                      <a:pt x="0" y="72670"/>
                    </a:lnTo>
                    <a:lnTo>
                      <a:pt x="291948" y="381"/>
                    </a:lnTo>
                    <a:lnTo>
                      <a:pt x="293598" y="0"/>
                    </a:lnTo>
                    <a:cubicBezTo>
                      <a:pt x="293598" y="1460"/>
                      <a:pt x="293598" y="2983"/>
                      <a:pt x="293979" y="4506"/>
                    </a:cubicBezTo>
                    <a:cubicBezTo>
                      <a:pt x="293979" y="4823"/>
                      <a:pt x="293979" y="5141"/>
                      <a:pt x="293979" y="5458"/>
                    </a:cubicBezTo>
                    <a:cubicBezTo>
                      <a:pt x="294423" y="9095"/>
                      <a:pt x="294613" y="12712"/>
                      <a:pt x="294613" y="163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6" name="Freeform: Shape 1105">
                <a:extLst>
                  <a:ext uri="{FF2B5EF4-FFF2-40B4-BE49-F238E27FC236}">
                    <a16:creationId xmlns:a16="http://schemas.microsoft.com/office/drawing/2014/main" id="{9DC78C10-E3AC-8F78-8088-1406A61DB592}"/>
                  </a:ext>
                </a:extLst>
              </p:cNvPr>
              <p:cNvSpPr/>
              <p:nvPr/>
            </p:nvSpPr>
            <p:spPr>
              <a:xfrm>
                <a:off x="8915900" y="2895179"/>
                <a:ext cx="250636" cy="168433"/>
              </a:xfrm>
              <a:custGeom>
                <a:avLst/>
                <a:gdLst>
                  <a:gd name="connsiteX0" fmla="*/ 250504 w 250636"/>
                  <a:gd name="connsiteY0" fmla="*/ 13391 h 168433"/>
                  <a:gd name="connsiteX1" fmla="*/ 250504 w 250636"/>
                  <a:gd name="connsiteY1" fmla="*/ 16374 h 168433"/>
                  <a:gd name="connsiteX2" fmla="*/ 114875 w 250636"/>
                  <a:gd name="connsiteY2" fmla="*/ 168314 h 168433"/>
                  <a:gd name="connsiteX3" fmla="*/ 1713 w 250636"/>
                  <a:gd name="connsiteY3" fmla="*/ 67211 h 168433"/>
                  <a:gd name="connsiteX4" fmla="*/ 0 w 250636"/>
                  <a:gd name="connsiteY4" fmla="*/ 60865 h 168433"/>
                  <a:gd name="connsiteX5" fmla="*/ 250567 w 250636"/>
                  <a:gd name="connsiteY5" fmla="*/ 0 h 168433"/>
                  <a:gd name="connsiteX6" fmla="*/ 250567 w 250636"/>
                  <a:gd name="connsiteY6" fmla="*/ 3998 h 168433"/>
                  <a:gd name="connsiteX7" fmla="*/ 250567 w 250636"/>
                  <a:gd name="connsiteY7" fmla="*/ 3998 h 168433"/>
                  <a:gd name="connsiteX8" fmla="*/ 250504 w 250636"/>
                  <a:gd name="connsiteY8" fmla="*/ 13391 h 168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0636" h="168433">
                    <a:moveTo>
                      <a:pt x="250504" y="13391"/>
                    </a:moveTo>
                    <a:cubicBezTo>
                      <a:pt x="250504" y="14343"/>
                      <a:pt x="250504" y="15359"/>
                      <a:pt x="250504" y="16374"/>
                    </a:cubicBezTo>
                    <a:cubicBezTo>
                      <a:pt x="246315" y="103641"/>
                      <a:pt x="185641" y="171678"/>
                      <a:pt x="114875" y="168314"/>
                    </a:cubicBezTo>
                    <a:cubicBezTo>
                      <a:pt x="62134" y="165839"/>
                      <a:pt x="18659" y="124332"/>
                      <a:pt x="1713" y="67211"/>
                    </a:cubicBezTo>
                    <a:cubicBezTo>
                      <a:pt x="1078" y="65117"/>
                      <a:pt x="507" y="63023"/>
                      <a:pt x="0" y="60865"/>
                    </a:cubicBezTo>
                    <a:lnTo>
                      <a:pt x="250567" y="0"/>
                    </a:lnTo>
                    <a:cubicBezTo>
                      <a:pt x="250567" y="1333"/>
                      <a:pt x="250567" y="2666"/>
                      <a:pt x="250567" y="3998"/>
                    </a:cubicBezTo>
                    <a:lnTo>
                      <a:pt x="250567" y="3998"/>
                    </a:lnTo>
                    <a:cubicBezTo>
                      <a:pt x="250694" y="7426"/>
                      <a:pt x="250631" y="10408"/>
                      <a:pt x="250504" y="13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93B7A3E6-5A31-AB94-B8A7-F5568881006B}"/>
                  </a:ext>
                </a:extLst>
              </p:cNvPr>
              <p:cNvSpPr/>
              <p:nvPr/>
            </p:nvSpPr>
            <p:spPr>
              <a:xfrm>
                <a:off x="7129431" y="2832283"/>
                <a:ext cx="635241" cy="582436"/>
              </a:xfrm>
              <a:custGeom>
                <a:avLst/>
                <a:gdLst>
                  <a:gd name="connsiteX0" fmla="*/ 310608 w 635241"/>
                  <a:gd name="connsiteY0" fmla="*/ 117795 h 582436"/>
                  <a:gd name="connsiteX1" fmla="*/ 0 w 635241"/>
                  <a:gd name="connsiteY1" fmla="*/ 582436 h 582436"/>
                  <a:gd name="connsiteX2" fmla="*/ 296010 w 635241"/>
                  <a:gd name="connsiteY2" fmla="*/ 507545 h 582436"/>
                  <a:gd name="connsiteX3" fmla="*/ 635241 w 635241"/>
                  <a:gd name="connsiteY3" fmla="*/ 0 h 582436"/>
                  <a:gd name="connsiteX4" fmla="*/ 310608 w 635241"/>
                  <a:gd name="connsiteY4" fmla="*/ 117795 h 58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5241" h="582436">
                    <a:moveTo>
                      <a:pt x="310608" y="117795"/>
                    </a:moveTo>
                    <a:lnTo>
                      <a:pt x="0" y="582436"/>
                    </a:lnTo>
                    <a:lnTo>
                      <a:pt x="296010" y="507545"/>
                    </a:lnTo>
                    <a:lnTo>
                      <a:pt x="635241" y="0"/>
                    </a:lnTo>
                    <a:lnTo>
                      <a:pt x="310608" y="11779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770116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69766D93-E8D6-C728-43F6-6208D74C6E4D}"/>
                  </a:ext>
                </a:extLst>
              </p:cNvPr>
              <p:cNvSpPr/>
              <p:nvPr/>
            </p:nvSpPr>
            <p:spPr>
              <a:xfrm>
                <a:off x="7425441" y="2714362"/>
                <a:ext cx="664054" cy="625466"/>
              </a:xfrm>
              <a:custGeom>
                <a:avLst/>
                <a:gdLst>
                  <a:gd name="connsiteX0" fmla="*/ 339231 w 664054"/>
                  <a:gd name="connsiteY0" fmla="*/ 117922 h 625466"/>
                  <a:gd name="connsiteX1" fmla="*/ 0 w 664054"/>
                  <a:gd name="connsiteY1" fmla="*/ 625467 h 625466"/>
                  <a:gd name="connsiteX2" fmla="*/ 296137 w 664054"/>
                  <a:gd name="connsiteY2" fmla="*/ 550576 h 625466"/>
                  <a:gd name="connsiteX3" fmla="*/ 664055 w 664054"/>
                  <a:gd name="connsiteY3" fmla="*/ 0 h 625466"/>
                  <a:gd name="connsiteX4" fmla="*/ 339231 w 664054"/>
                  <a:gd name="connsiteY4" fmla="*/ 117922 h 625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054" h="625466">
                    <a:moveTo>
                      <a:pt x="339231" y="117922"/>
                    </a:moveTo>
                    <a:lnTo>
                      <a:pt x="0" y="625467"/>
                    </a:lnTo>
                    <a:lnTo>
                      <a:pt x="296137" y="550576"/>
                    </a:lnTo>
                    <a:lnTo>
                      <a:pt x="664055" y="0"/>
                    </a:lnTo>
                    <a:lnTo>
                      <a:pt x="339231" y="1179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05B8B9BF-CB22-90CF-898C-1A785ED24267}"/>
                  </a:ext>
                </a:extLst>
              </p:cNvPr>
              <p:cNvSpPr/>
              <p:nvPr/>
            </p:nvSpPr>
            <p:spPr>
              <a:xfrm>
                <a:off x="7721578" y="2631601"/>
                <a:ext cx="595954" cy="633336"/>
              </a:xfrm>
              <a:custGeom>
                <a:avLst/>
                <a:gdLst>
                  <a:gd name="connsiteX0" fmla="*/ 367918 w 595954"/>
                  <a:gd name="connsiteY0" fmla="*/ 82761 h 633336"/>
                  <a:gd name="connsiteX1" fmla="*/ 0 w 595954"/>
                  <a:gd name="connsiteY1" fmla="*/ 633337 h 633336"/>
                  <a:gd name="connsiteX2" fmla="*/ 294233 w 595954"/>
                  <a:gd name="connsiteY2" fmla="*/ 558890 h 633336"/>
                  <a:gd name="connsiteX3" fmla="*/ 595955 w 595954"/>
                  <a:gd name="connsiteY3" fmla="*/ 0 h 633336"/>
                  <a:gd name="connsiteX4" fmla="*/ 367918 w 595954"/>
                  <a:gd name="connsiteY4" fmla="*/ 82761 h 63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954" h="633336">
                    <a:moveTo>
                      <a:pt x="367918" y="82761"/>
                    </a:moveTo>
                    <a:lnTo>
                      <a:pt x="0" y="633337"/>
                    </a:lnTo>
                    <a:lnTo>
                      <a:pt x="294233" y="558890"/>
                    </a:lnTo>
                    <a:lnTo>
                      <a:pt x="595955" y="0"/>
                    </a:lnTo>
                    <a:lnTo>
                      <a:pt x="367918" y="8276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785224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E42A2664-42C9-10CF-BF41-3FBCFBA27E41}"/>
                  </a:ext>
                </a:extLst>
              </p:cNvPr>
              <p:cNvSpPr/>
              <p:nvPr/>
            </p:nvSpPr>
            <p:spPr>
              <a:xfrm>
                <a:off x="6551438" y="3064699"/>
                <a:ext cx="572979" cy="496247"/>
              </a:xfrm>
              <a:custGeom>
                <a:avLst/>
                <a:gdLst>
                  <a:gd name="connsiteX0" fmla="*/ 288838 w 572979"/>
                  <a:gd name="connsiteY0" fmla="*/ 103070 h 496247"/>
                  <a:gd name="connsiteX1" fmla="*/ 0 w 572979"/>
                  <a:gd name="connsiteY1" fmla="*/ 496248 h 496247"/>
                  <a:gd name="connsiteX2" fmla="*/ 289092 w 572979"/>
                  <a:gd name="connsiteY2" fmla="*/ 423134 h 496247"/>
                  <a:gd name="connsiteX3" fmla="*/ 572980 w 572979"/>
                  <a:gd name="connsiteY3" fmla="*/ 0 h 496247"/>
                  <a:gd name="connsiteX4" fmla="*/ 288838 w 572979"/>
                  <a:gd name="connsiteY4" fmla="*/ 103070 h 49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979" h="496247">
                    <a:moveTo>
                      <a:pt x="288838" y="103070"/>
                    </a:moveTo>
                    <a:lnTo>
                      <a:pt x="0" y="496248"/>
                    </a:lnTo>
                    <a:lnTo>
                      <a:pt x="289092" y="423134"/>
                    </a:lnTo>
                    <a:lnTo>
                      <a:pt x="572980" y="0"/>
                    </a:lnTo>
                    <a:lnTo>
                      <a:pt x="288838" y="10307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7747443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33776F15-1948-E9C7-69C3-EFEF63E855AA}"/>
                  </a:ext>
                </a:extLst>
              </p:cNvPr>
              <p:cNvSpPr/>
              <p:nvPr/>
            </p:nvSpPr>
            <p:spPr>
              <a:xfrm>
                <a:off x="6840531" y="2950078"/>
                <a:ext cx="599508" cy="537755"/>
              </a:xfrm>
              <a:custGeom>
                <a:avLst/>
                <a:gdLst>
                  <a:gd name="connsiteX0" fmla="*/ 283888 w 599508"/>
                  <a:gd name="connsiteY0" fmla="*/ 114621 h 537755"/>
                  <a:gd name="connsiteX1" fmla="*/ 0 w 599508"/>
                  <a:gd name="connsiteY1" fmla="*/ 537756 h 537755"/>
                  <a:gd name="connsiteX2" fmla="*/ 288901 w 599508"/>
                  <a:gd name="connsiteY2" fmla="*/ 464641 h 537755"/>
                  <a:gd name="connsiteX3" fmla="*/ 599509 w 599508"/>
                  <a:gd name="connsiteY3" fmla="*/ 0 h 537755"/>
                  <a:gd name="connsiteX4" fmla="*/ 283888 w 599508"/>
                  <a:gd name="connsiteY4" fmla="*/ 114621 h 53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508" h="537755">
                    <a:moveTo>
                      <a:pt x="283888" y="114621"/>
                    </a:moveTo>
                    <a:lnTo>
                      <a:pt x="0" y="537756"/>
                    </a:lnTo>
                    <a:lnTo>
                      <a:pt x="288901" y="464641"/>
                    </a:lnTo>
                    <a:lnTo>
                      <a:pt x="599509" y="0"/>
                    </a:lnTo>
                    <a:lnTo>
                      <a:pt x="283888" y="1146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2" name="Freeform: Shape 1111">
                <a:extLst>
                  <a:ext uri="{FF2B5EF4-FFF2-40B4-BE49-F238E27FC236}">
                    <a16:creationId xmlns:a16="http://schemas.microsoft.com/office/drawing/2014/main" id="{3E165FCC-2207-E671-3FAE-E0BD25933AA5}"/>
                  </a:ext>
                </a:extLst>
              </p:cNvPr>
              <p:cNvSpPr/>
              <p:nvPr/>
            </p:nvSpPr>
            <p:spPr>
              <a:xfrm>
                <a:off x="8915391" y="2206880"/>
                <a:ext cx="572281" cy="756018"/>
              </a:xfrm>
              <a:custGeom>
                <a:avLst/>
                <a:gdLst>
                  <a:gd name="connsiteX0" fmla="*/ 319112 w 572281"/>
                  <a:gd name="connsiteY0" fmla="*/ 91900 h 756018"/>
                  <a:gd name="connsiteX1" fmla="*/ 0 w 572281"/>
                  <a:gd name="connsiteY1" fmla="*/ 756018 h 756018"/>
                  <a:gd name="connsiteX2" fmla="*/ 246061 w 572281"/>
                  <a:gd name="connsiteY2" fmla="*/ 693757 h 756018"/>
                  <a:gd name="connsiteX3" fmla="*/ 572282 w 572281"/>
                  <a:gd name="connsiteY3" fmla="*/ 0 h 756018"/>
                  <a:gd name="connsiteX4" fmla="*/ 319112 w 572281"/>
                  <a:gd name="connsiteY4" fmla="*/ 91900 h 75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281" h="756018">
                    <a:moveTo>
                      <a:pt x="319112" y="91900"/>
                    </a:moveTo>
                    <a:lnTo>
                      <a:pt x="0" y="756018"/>
                    </a:lnTo>
                    <a:lnTo>
                      <a:pt x="246061" y="693757"/>
                    </a:lnTo>
                    <a:lnTo>
                      <a:pt x="572282" y="0"/>
                    </a:lnTo>
                    <a:lnTo>
                      <a:pt x="319112" y="919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736557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3" name="Freeform: Shape 1112">
                <a:extLst>
                  <a:ext uri="{FF2B5EF4-FFF2-40B4-BE49-F238E27FC236}">
                    <a16:creationId xmlns:a16="http://schemas.microsoft.com/office/drawing/2014/main" id="{250B0BE9-6406-3504-3452-FC28110D51CD}"/>
                  </a:ext>
                </a:extLst>
              </p:cNvPr>
              <p:cNvSpPr/>
              <p:nvPr/>
            </p:nvSpPr>
            <p:spPr>
              <a:xfrm>
                <a:off x="9161453" y="2103112"/>
                <a:ext cx="612201" cy="797525"/>
              </a:xfrm>
              <a:custGeom>
                <a:avLst/>
                <a:gdLst>
                  <a:gd name="connsiteX0" fmla="*/ 612202 w 612201"/>
                  <a:gd name="connsiteY0" fmla="*/ 0 h 797525"/>
                  <a:gd name="connsiteX1" fmla="*/ 326220 w 612201"/>
                  <a:gd name="connsiteY1" fmla="*/ 103768 h 797525"/>
                  <a:gd name="connsiteX2" fmla="*/ 0 w 612201"/>
                  <a:gd name="connsiteY2" fmla="*/ 797526 h 797525"/>
                  <a:gd name="connsiteX3" fmla="*/ 331615 w 612201"/>
                  <a:gd name="connsiteY3" fmla="*/ 713622 h 797525"/>
                  <a:gd name="connsiteX4" fmla="*/ 612202 w 612201"/>
                  <a:gd name="connsiteY4" fmla="*/ 0 h 79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201" h="797525">
                    <a:moveTo>
                      <a:pt x="612202" y="0"/>
                    </a:moveTo>
                    <a:lnTo>
                      <a:pt x="326220" y="103768"/>
                    </a:lnTo>
                    <a:lnTo>
                      <a:pt x="0" y="797526"/>
                    </a:lnTo>
                    <a:lnTo>
                      <a:pt x="331615" y="713622"/>
                    </a:lnTo>
                    <a:lnTo>
                      <a:pt x="6122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17083348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4" name="Freeform: Shape 1113">
                <a:extLst>
                  <a:ext uri="{FF2B5EF4-FFF2-40B4-BE49-F238E27FC236}">
                    <a16:creationId xmlns:a16="http://schemas.microsoft.com/office/drawing/2014/main" id="{CE6938B7-3B49-28DF-4DE5-7378227096D3}"/>
                  </a:ext>
                </a:extLst>
              </p:cNvPr>
              <p:cNvSpPr/>
              <p:nvPr/>
            </p:nvSpPr>
            <p:spPr>
              <a:xfrm>
                <a:off x="8015811" y="2519899"/>
                <a:ext cx="609473" cy="670591"/>
              </a:xfrm>
              <a:custGeom>
                <a:avLst/>
                <a:gdLst>
                  <a:gd name="connsiteX0" fmla="*/ 301722 w 609473"/>
                  <a:gd name="connsiteY0" fmla="*/ 111702 h 670591"/>
                  <a:gd name="connsiteX1" fmla="*/ 0 w 609473"/>
                  <a:gd name="connsiteY1" fmla="*/ 670592 h 670591"/>
                  <a:gd name="connsiteX2" fmla="*/ 286553 w 609473"/>
                  <a:gd name="connsiteY2" fmla="*/ 598112 h 670591"/>
                  <a:gd name="connsiteX3" fmla="*/ 609473 w 609473"/>
                  <a:gd name="connsiteY3" fmla="*/ 0 h 670591"/>
                  <a:gd name="connsiteX4" fmla="*/ 301722 w 609473"/>
                  <a:gd name="connsiteY4" fmla="*/ 111702 h 67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473" h="670591">
                    <a:moveTo>
                      <a:pt x="301722" y="111702"/>
                    </a:moveTo>
                    <a:lnTo>
                      <a:pt x="0" y="670592"/>
                    </a:lnTo>
                    <a:lnTo>
                      <a:pt x="286553" y="598112"/>
                    </a:lnTo>
                    <a:lnTo>
                      <a:pt x="609473" y="0"/>
                    </a:lnTo>
                    <a:lnTo>
                      <a:pt x="301722" y="1117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1731290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26904517-91A2-2E52-F9BA-13BAC115B905}"/>
                  </a:ext>
                </a:extLst>
              </p:cNvPr>
              <p:cNvSpPr/>
              <p:nvPr/>
            </p:nvSpPr>
            <p:spPr>
              <a:xfrm>
                <a:off x="8589425" y="2298780"/>
                <a:ext cx="645078" cy="746561"/>
              </a:xfrm>
              <a:custGeom>
                <a:avLst/>
                <a:gdLst>
                  <a:gd name="connsiteX0" fmla="*/ 344118 w 645078"/>
                  <a:gd name="connsiteY0" fmla="*/ 109227 h 746561"/>
                  <a:gd name="connsiteX1" fmla="*/ 0 w 645078"/>
                  <a:gd name="connsiteY1" fmla="*/ 746562 h 746561"/>
                  <a:gd name="connsiteX2" fmla="*/ 325966 w 645078"/>
                  <a:gd name="connsiteY2" fmla="*/ 664118 h 746561"/>
                  <a:gd name="connsiteX3" fmla="*/ 645078 w 645078"/>
                  <a:gd name="connsiteY3" fmla="*/ 0 h 746561"/>
                  <a:gd name="connsiteX4" fmla="*/ 344118 w 645078"/>
                  <a:gd name="connsiteY4" fmla="*/ 109227 h 746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78" h="746561">
                    <a:moveTo>
                      <a:pt x="344118" y="109227"/>
                    </a:moveTo>
                    <a:lnTo>
                      <a:pt x="0" y="746562"/>
                    </a:lnTo>
                    <a:lnTo>
                      <a:pt x="325966" y="664118"/>
                    </a:lnTo>
                    <a:lnTo>
                      <a:pt x="645078" y="0"/>
                    </a:lnTo>
                    <a:lnTo>
                      <a:pt x="344118" y="1092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1733738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FC76CA4E-902B-A2AC-85C8-32604AC7699A}"/>
                  </a:ext>
                </a:extLst>
              </p:cNvPr>
              <p:cNvSpPr/>
              <p:nvPr/>
            </p:nvSpPr>
            <p:spPr>
              <a:xfrm>
                <a:off x="8302364" y="2408007"/>
                <a:ext cx="631178" cy="710004"/>
              </a:xfrm>
              <a:custGeom>
                <a:avLst/>
                <a:gdLst>
                  <a:gd name="connsiteX0" fmla="*/ 322920 w 631178"/>
                  <a:gd name="connsiteY0" fmla="*/ 111892 h 710004"/>
                  <a:gd name="connsiteX1" fmla="*/ 0 w 631178"/>
                  <a:gd name="connsiteY1" fmla="*/ 710005 h 710004"/>
                  <a:gd name="connsiteX2" fmla="*/ 287061 w 631178"/>
                  <a:gd name="connsiteY2" fmla="*/ 637335 h 710004"/>
                  <a:gd name="connsiteX3" fmla="*/ 631178 w 631178"/>
                  <a:gd name="connsiteY3" fmla="*/ 0 h 710004"/>
                  <a:gd name="connsiteX4" fmla="*/ 322920 w 631178"/>
                  <a:gd name="connsiteY4" fmla="*/ 111892 h 71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178" h="710004">
                    <a:moveTo>
                      <a:pt x="322920" y="111892"/>
                    </a:moveTo>
                    <a:lnTo>
                      <a:pt x="0" y="710005"/>
                    </a:lnTo>
                    <a:lnTo>
                      <a:pt x="287061" y="637335"/>
                    </a:lnTo>
                    <a:lnTo>
                      <a:pt x="631178" y="0"/>
                    </a:lnTo>
                    <a:lnTo>
                      <a:pt x="322920" y="11189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EEEEE"/>
                  </a:gs>
                  <a:gs pos="100000">
                    <a:srgbClr val="DDDDDD"/>
                  </a:gs>
                </a:gsLst>
                <a:lin ang="17508083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68676987-5B59-DEE0-EE25-12CFEC267572}"/>
                  </a:ext>
                </a:extLst>
              </p:cNvPr>
              <p:cNvSpPr/>
              <p:nvPr/>
            </p:nvSpPr>
            <p:spPr>
              <a:xfrm>
                <a:off x="6842752" y="3409959"/>
                <a:ext cx="294676" cy="174407"/>
              </a:xfrm>
              <a:custGeom>
                <a:avLst/>
                <a:gdLst>
                  <a:gd name="connsiteX0" fmla="*/ 294677 w 294676"/>
                  <a:gd name="connsiteY0" fmla="*/ 16248 h 174407"/>
                  <a:gd name="connsiteX1" fmla="*/ 142356 w 294676"/>
                  <a:gd name="connsiteY1" fmla="*/ 174407 h 174407"/>
                  <a:gd name="connsiteX2" fmla="*/ 1587 w 294676"/>
                  <a:gd name="connsiteY2" fmla="*/ 76605 h 174407"/>
                  <a:gd name="connsiteX3" fmla="*/ 0 w 294676"/>
                  <a:gd name="connsiteY3" fmla="*/ 72543 h 174407"/>
                  <a:gd name="connsiteX4" fmla="*/ 293852 w 294676"/>
                  <a:gd name="connsiteY4" fmla="*/ 0 h 174407"/>
                  <a:gd name="connsiteX5" fmla="*/ 293852 w 294676"/>
                  <a:gd name="connsiteY5" fmla="*/ 2793 h 174407"/>
                  <a:gd name="connsiteX6" fmla="*/ 294677 w 294676"/>
                  <a:gd name="connsiteY6" fmla="*/ 16248 h 174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676" h="174407">
                    <a:moveTo>
                      <a:pt x="294677" y="16248"/>
                    </a:moveTo>
                    <a:cubicBezTo>
                      <a:pt x="294677" y="103578"/>
                      <a:pt x="226450" y="174407"/>
                      <a:pt x="142356" y="174407"/>
                    </a:cubicBezTo>
                    <a:cubicBezTo>
                      <a:pt x="79778" y="173804"/>
                      <a:pt x="23990" y="135020"/>
                      <a:pt x="1587" y="76605"/>
                    </a:cubicBezTo>
                    <a:cubicBezTo>
                      <a:pt x="1015" y="75272"/>
                      <a:pt x="507" y="73939"/>
                      <a:pt x="0" y="72543"/>
                    </a:cubicBezTo>
                    <a:lnTo>
                      <a:pt x="293852" y="0"/>
                    </a:lnTo>
                    <a:cubicBezTo>
                      <a:pt x="293852" y="889"/>
                      <a:pt x="293852" y="1840"/>
                      <a:pt x="293852" y="2793"/>
                    </a:cubicBezTo>
                    <a:cubicBezTo>
                      <a:pt x="294487" y="7108"/>
                      <a:pt x="294677" y="11678"/>
                      <a:pt x="294677" y="16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491770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8" name="Freeform: Shape 1117">
                <a:extLst>
                  <a:ext uri="{FF2B5EF4-FFF2-40B4-BE49-F238E27FC236}">
                    <a16:creationId xmlns:a16="http://schemas.microsoft.com/office/drawing/2014/main" id="{19F82A7D-B614-6D50-8573-5E5F3B806895}"/>
                  </a:ext>
                </a:extLst>
              </p:cNvPr>
              <p:cNvSpPr/>
              <p:nvPr/>
            </p:nvSpPr>
            <p:spPr>
              <a:xfrm>
                <a:off x="7428742" y="3265128"/>
                <a:ext cx="294677" cy="174026"/>
              </a:xfrm>
              <a:custGeom>
                <a:avLst/>
                <a:gdLst>
                  <a:gd name="connsiteX0" fmla="*/ 294677 w 294677"/>
                  <a:gd name="connsiteY0" fmla="*/ 15803 h 174026"/>
                  <a:gd name="connsiteX1" fmla="*/ 142357 w 294677"/>
                  <a:gd name="connsiteY1" fmla="*/ 174026 h 174026"/>
                  <a:gd name="connsiteX2" fmla="*/ 1460 w 294677"/>
                  <a:gd name="connsiteY2" fmla="*/ 76033 h 174026"/>
                  <a:gd name="connsiteX3" fmla="*/ 507 w 294677"/>
                  <a:gd name="connsiteY3" fmla="*/ 73622 h 174026"/>
                  <a:gd name="connsiteX4" fmla="*/ 0 w 294677"/>
                  <a:gd name="connsiteY4" fmla="*/ 72162 h 174026"/>
                  <a:gd name="connsiteX5" fmla="*/ 1206 w 294677"/>
                  <a:gd name="connsiteY5" fmla="*/ 72162 h 174026"/>
                  <a:gd name="connsiteX6" fmla="*/ 293154 w 294677"/>
                  <a:gd name="connsiteY6" fmla="*/ 0 h 174026"/>
                  <a:gd name="connsiteX7" fmla="*/ 294169 w 294677"/>
                  <a:gd name="connsiteY7" fmla="*/ 0 h 174026"/>
                  <a:gd name="connsiteX8" fmla="*/ 294677 w 294677"/>
                  <a:gd name="connsiteY8" fmla="*/ 15803 h 17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77" h="174026">
                    <a:moveTo>
                      <a:pt x="294677" y="15803"/>
                    </a:moveTo>
                    <a:cubicBezTo>
                      <a:pt x="294677" y="103197"/>
                      <a:pt x="226450" y="174026"/>
                      <a:pt x="142357" y="174026"/>
                    </a:cubicBezTo>
                    <a:cubicBezTo>
                      <a:pt x="79715" y="173449"/>
                      <a:pt x="23800" y="134563"/>
                      <a:pt x="1460" y="76033"/>
                    </a:cubicBezTo>
                    <a:lnTo>
                      <a:pt x="507" y="73622"/>
                    </a:lnTo>
                    <a:cubicBezTo>
                      <a:pt x="507" y="73114"/>
                      <a:pt x="127" y="72606"/>
                      <a:pt x="0" y="72162"/>
                    </a:cubicBezTo>
                    <a:lnTo>
                      <a:pt x="1206" y="72162"/>
                    </a:lnTo>
                    <a:lnTo>
                      <a:pt x="293154" y="0"/>
                    </a:lnTo>
                    <a:lnTo>
                      <a:pt x="294169" y="0"/>
                    </a:lnTo>
                    <a:cubicBezTo>
                      <a:pt x="294360" y="4824"/>
                      <a:pt x="294677" y="10282"/>
                      <a:pt x="294677" y="158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499136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D7109B7B-7E5C-F3D7-5DF6-01AA8955E0CA}"/>
                  </a:ext>
                </a:extLst>
              </p:cNvPr>
              <p:cNvSpPr/>
              <p:nvPr/>
            </p:nvSpPr>
            <p:spPr>
              <a:xfrm>
                <a:off x="8014859" y="3117948"/>
                <a:ext cx="287251" cy="173138"/>
              </a:xfrm>
              <a:custGeom>
                <a:avLst/>
                <a:gdLst>
                  <a:gd name="connsiteX0" fmla="*/ 287251 w 287251"/>
                  <a:gd name="connsiteY0" fmla="*/ 16248 h 173138"/>
                  <a:gd name="connsiteX1" fmla="*/ 138675 w 287251"/>
                  <a:gd name="connsiteY1" fmla="*/ 173138 h 173138"/>
                  <a:gd name="connsiteX2" fmla="*/ 1460 w 287251"/>
                  <a:gd name="connsiteY2" fmla="*/ 76541 h 173138"/>
                  <a:gd name="connsiteX3" fmla="*/ 0 w 287251"/>
                  <a:gd name="connsiteY3" fmla="*/ 72733 h 173138"/>
                  <a:gd name="connsiteX4" fmla="*/ 0 w 287251"/>
                  <a:gd name="connsiteY4" fmla="*/ 72099 h 173138"/>
                  <a:gd name="connsiteX5" fmla="*/ 1523 w 287251"/>
                  <a:gd name="connsiteY5" fmla="*/ 71718 h 173138"/>
                  <a:gd name="connsiteX6" fmla="*/ 285094 w 287251"/>
                  <a:gd name="connsiteY6" fmla="*/ 381 h 173138"/>
                  <a:gd name="connsiteX7" fmla="*/ 286680 w 287251"/>
                  <a:gd name="connsiteY7" fmla="*/ 0 h 173138"/>
                  <a:gd name="connsiteX8" fmla="*/ 286680 w 287251"/>
                  <a:gd name="connsiteY8" fmla="*/ 64 h 173138"/>
                  <a:gd name="connsiteX9" fmla="*/ 287061 w 287251"/>
                  <a:gd name="connsiteY9" fmla="*/ 4824 h 173138"/>
                  <a:gd name="connsiteX10" fmla="*/ 287251 w 287251"/>
                  <a:gd name="connsiteY10" fmla="*/ 16248 h 17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251" h="173138">
                    <a:moveTo>
                      <a:pt x="287251" y="16248"/>
                    </a:moveTo>
                    <a:cubicBezTo>
                      <a:pt x="287251" y="102880"/>
                      <a:pt x="220738" y="173138"/>
                      <a:pt x="138675" y="173138"/>
                    </a:cubicBezTo>
                    <a:cubicBezTo>
                      <a:pt x="76858" y="173138"/>
                      <a:pt x="23864" y="133217"/>
                      <a:pt x="1460" y="76541"/>
                    </a:cubicBezTo>
                    <a:lnTo>
                      <a:pt x="0" y="72733"/>
                    </a:lnTo>
                    <a:lnTo>
                      <a:pt x="0" y="72099"/>
                    </a:lnTo>
                    <a:lnTo>
                      <a:pt x="1523" y="71718"/>
                    </a:lnTo>
                    <a:lnTo>
                      <a:pt x="285094" y="381"/>
                    </a:lnTo>
                    <a:lnTo>
                      <a:pt x="286680" y="0"/>
                    </a:lnTo>
                    <a:lnTo>
                      <a:pt x="286680" y="64"/>
                    </a:lnTo>
                    <a:cubicBezTo>
                      <a:pt x="286680" y="1669"/>
                      <a:pt x="286808" y="3256"/>
                      <a:pt x="287061" y="4824"/>
                    </a:cubicBezTo>
                    <a:cubicBezTo>
                      <a:pt x="287124" y="8758"/>
                      <a:pt x="287251" y="12757"/>
                      <a:pt x="287251" y="162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05241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EACE3E8C-34CF-791F-DA76-74A70687F754}"/>
                  </a:ext>
                </a:extLst>
              </p:cNvPr>
              <p:cNvSpPr/>
              <p:nvPr/>
            </p:nvSpPr>
            <p:spPr>
              <a:xfrm>
                <a:off x="8588981" y="2962835"/>
                <a:ext cx="326473" cy="183636"/>
              </a:xfrm>
              <a:custGeom>
                <a:avLst/>
                <a:gdLst>
                  <a:gd name="connsiteX0" fmla="*/ 326474 w 326473"/>
                  <a:gd name="connsiteY0" fmla="*/ 17136 h 183636"/>
                  <a:gd name="connsiteX1" fmla="*/ 154859 w 326473"/>
                  <a:gd name="connsiteY1" fmla="*/ 183616 h 183636"/>
                  <a:gd name="connsiteX2" fmla="*/ 2792 w 326473"/>
                  <a:gd name="connsiteY2" fmla="*/ 82951 h 183636"/>
                  <a:gd name="connsiteX3" fmla="*/ 2412 w 326473"/>
                  <a:gd name="connsiteY3" fmla="*/ 82063 h 183636"/>
                  <a:gd name="connsiteX4" fmla="*/ 698 w 326473"/>
                  <a:gd name="connsiteY4" fmla="*/ 77874 h 183636"/>
                  <a:gd name="connsiteX5" fmla="*/ 0 w 326473"/>
                  <a:gd name="connsiteY5" fmla="*/ 76160 h 183636"/>
                  <a:gd name="connsiteX6" fmla="*/ 325332 w 326473"/>
                  <a:gd name="connsiteY6" fmla="*/ 0 h 183636"/>
                  <a:gd name="connsiteX7" fmla="*/ 325332 w 326473"/>
                  <a:gd name="connsiteY7" fmla="*/ 444 h 183636"/>
                  <a:gd name="connsiteX8" fmla="*/ 326474 w 326473"/>
                  <a:gd name="connsiteY8" fmla="*/ 17136 h 18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473" h="183636">
                    <a:moveTo>
                      <a:pt x="326474" y="17136"/>
                    </a:moveTo>
                    <a:cubicBezTo>
                      <a:pt x="325078" y="110502"/>
                      <a:pt x="248219" y="185038"/>
                      <a:pt x="154859" y="183616"/>
                    </a:cubicBezTo>
                    <a:cubicBezTo>
                      <a:pt x="88854" y="182607"/>
                      <a:pt x="29512" y="143302"/>
                      <a:pt x="2792" y="82951"/>
                    </a:cubicBezTo>
                    <a:lnTo>
                      <a:pt x="2412" y="82063"/>
                    </a:lnTo>
                    <a:lnTo>
                      <a:pt x="698" y="77874"/>
                    </a:lnTo>
                    <a:lnTo>
                      <a:pt x="0" y="76160"/>
                    </a:lnTo>
                    <a:lnTo>
                      <a:pt x="325332" y="0"/>
                    </a:lnTo>
                    <a:lnTo>
                      <a:pt x="325332" y="444"/>
                    </a:lnTo>
                    <a:cubicBezTo>
                      <a:pt x="326030" y="5985"/>
                      <a:pt x="326410" y="11557"/>
                      <a:pt x="326474" y="1713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488387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B929C888-43EC-8BEA-02D1-35C371C70F51}"/>
                  </a:ext>
                </a:extLst>
              </p:cNvPr>
              <p:cNvSpPr/>
              <p:nvPr/>
            </p:nvSpPr>
            <p:spPr>
              <a:xfrm>
                <a:off x="9163167" y="2817051"/>
                <a:ext cx="332947" cy="199857"/>
              </a:xfrm>
              <a:custGeom>
                <a:avLst/>
                <a:gdLst>
                  <a:gd name="connsiteX0" fmla="*/ 332947 w 332947"/>
                  <a:gd name="connsiteY0" fmla="*/ 18596 h 199857"/>
                  <a:gd name="connsiteX1" fmla="*/ 160825 w 332947"/>
                  <a:gd name="connsiteY1" fmla="*/ 199858 h 199857"/>
                  <a:gd name="connsiteX2" fmla="*/ 3237 w 332947"/>
                  <a:gd name="connsiteY2" fmla="*/ 91646 h 199857"/>
                  <a:gd name="connsiteX3" fmla="*/ 0 w 332947"/>
                  <a:gd name="connsiteY3" fmla="*/ 83332 h 199857"/>
                  <a:gd name="connsiteX4" fmla="*/ 0 w 332947"/>
                  <a:gd name="connsiteY4" fmla="*/ 83332 h 199857"/>
                  <a:gd name="connsiteX5" fmla="*/ 3427 w 332947"/>
                  <a:gd name="connsiteY5" fmla="*/ 82444 h 199857"/>
                  <a:gd name="connsiteX6" fmla="*/ 134867 w 332947"/>
                  <a:gd name="connsiteY6" fmla="*/ 49504 h 199857"/>
                  <a:gd name="connsiteX7" fmla="*/ 332059 w 332947"/>
                  <a:gd name="connsiteY7" fmla="*/ 0 h 199857"/>
                  <a:gd name="connsiteX8" fmla="*/ 332947 w 332947"/>
                  <a:gd name="connsiteY8" fmla="*/ 18596 h 199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947" h="199857">
                    <a:moveTo>
                      <a:pt x="332947" y="18596"/>
                    </a:moveTo>
                    <a:cubicBezTo>
                      <a:pt x="332947" y="118683"/>
                      <a:pt x="255835" y="199858"/>
                      <a:pt x="160825" y="199858"/>
                    </a:cubicBezTo>
                    <a:cubicBezTo>
                      <a:pt x="90440" y="199858"/>
                      <a:pt x="29956" y="155431"/>
                      <a:pt x="3237" y="91646"/>
                    </a:cubicBezTo>
                    <a:cubicBezTo>
                      <a:pt x="2094" y="88917"/>
                      <a:pt x="1016" y="86125"/>
                      <a:pt x="0" y="83332"/>
                    </a:cubicBezTo>
                    <a:lnTo>
                      <a:pt x="0" y="83332"/>
                    </a:lnTo>
                    <a:lnTo>
                      <a:pt x="3427" y="82444"/>
                    </a:lnTo>
                    <a:lnTo>
                      <a:pt x="134867" y="49504"/>
                    </a:lnTo>
                    <a:lnTo>
                      <a:pt x="332059" y="0"/>
                    </a:lnTo>
                    <a:cubicBezTo>
                      <a:pt x="332693" y="6182"/>
                      <a:pt x="332947" y="12389"/>
                      <a:pt x="332947" y="185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4769144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95B93520-3E14-9EF3-9E21-7D4FE21BBAC2}"/>
                  </a:ext>
                </a:extLst>
              </p:cNvPr>
              <p:cNvSpPr/>
              <p:nvPr/>
            </p:nvSpPr>
            <p:spPr>
              <a:xfrm>
                <a:off x="6794263" y="2103302"/>
                <a:ext cx="2979328" cy="1127109"/>
              </a:xfrm>
              <a:custGeom>
                <a:avLst/>
                <a:gdLst>
                  <a:gd name="connsiteX0" fmla="*/ 2950959 w 2979328"/>
                  <a:gd name="connsiteY0" fmla="*/ 72099 h 1127109"/>
                  <a:gd name="connsiteX1" fmla="*/ 0 w 2979328"/>
                  <a:gd name="connsiteY1" fmla="*/ 1127110 h 1127109"/>
                  <a:gd name="connsiteX2" fmla="*/ 46394 w 2979328"/>
                  <a:gd name="connsiteY2" fmla="*/ 1064468 h 1127109"/>
                  <a:gd name="connsiteX3" fmla="*/ 2979328 w 2979328"/>
                  <a:gd name="connsiteY3" fmla="*/ 0 h 1127109"/>
                  <a:gd name="connsiteX4" fmla="*/ 2950959 w 2979328"/>
                  <a:gd name="connsiteY4" fmla="*/ 72099 h 1127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9328" h="1127109">
                    <a:moveTo>
                      <a:pt x="2950959" y="72099"/>
                    </a:moveTo>
                    <a:lnTo>
                      <a:pt x="0" y="1127110"/>
                    </a:lnTo>
                    <a:lnTo>
                      <a:pt x="46394" y="1064468"/>
                    </a:lnTo>
                    <a:lnTo>
                      <a:pt x="2979328" y="0"/>
                    </a:lnTo>
                    <a:lnTo>
                      <a:pt x="2950959" y="72099"/>
                    </a:lnTo>
                    <a:close/>
                  </a:path>
                </a:pathLst>
              </a:custGeom>
              <a:gradFill>
                <a:gsLst>
                  <a:gs pos="0">
                    <a:srgbClr val="0071BC"/>
                  </a:gs>
                  <a:gs pos="50000">
                    <a:srgbClr val="0071BC">
                      <a:alpha val="54902"/>
                    </a:srgbClr>
                  </a:gs>
                  <a:gs pos="100000">
                    <a:srgbClr val="0071BC">
                      <a:alpha val="9804"/>
                    </a:srgbClr>
                  </a:gs>
                </a:gsLst>
                <a:lin ang="391965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422437CD-2622-97C6-A460-98A339EEC11F}"/>
                  </a:ext>
                </a:extLst>
              </p:cNvPr>
              <p:cNvSpPr/>
              <p:nvPr/>
            </p:nvSpPr>
            <p:spPr>
              <a:xfrm>
                <a:off x="10359899" y="3119344"/>
                <a:ext cx="72606" cy="2231370"/>
              </a:xfrm>
              <a:custGeom>
                <a:avLst/>
                <a:gdLst>
                  <a:gd name="connsiteX0" fmla="*/ 0 w 72606"/>
                  <a:gd name="connsiteY0" fmla="*/ 0 h 2231370"/>
                  <a:gd name="connsiteX1" fmla="*/ 72606 w 72606"/>
                  <a:gd name="connsiteY1" fmla="*/ 0 h 2231370"/>
                  <a:gd name="connsiteX2" fmla="*/ 72606 w 72606"/>
                  <a:gd name="connsiteY2" fmla="*/ 2231371 h 2231370"/>
                  <a:gd name="connsiteX3" fmla="*/ 0 w 72606"/>
                  <a:gd name="connsiteY3" fmla="*/ 2231371 h 223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606" h="2231370">
                    <a:moveTo>
                      <a:pt x="0" y="0"/>
                    </a:moveTo>
                    <a:lnTo>
                      <a:pt x="72606" y="0"/>
                    </a:lnTo>
                    <a:lnTo>
                      <a:pt x="72606" y="2231371"/>
                    </a:lnTo>
                    <a:lnTo>
                      <a:pt x="0" y="2231371"/>
                    </a:ln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06F84A33-3DC1-3947-5400-B7DBA41FBFF7}"/>
                  </a:ext>
                </a:extLst>
              </p:cNvPr>
              <p:cNvSpPr/>
              <p:nvPr/>
            </p:nvSpPr>
            <p:spPr>
              <a:xfrm rot="10800000">
                <a:off x="10358122" y="3119408"/>
                <a:ext cx="38778" cy="2231370"/>
              </a:xfrm>
              <a:custGeom>
                <a:avLst/>
                <a:gdLst>
                  <a:gd name="connsiteX0" fmla="*/ 0 w 38778"/>
                  <a:gd name="connsiteY0" fmla="*/ 0 h 2231370"/>
                  <a:gd name="connsiteX1" fmla="*/ 38779 w 38778"/>
                  <a:gd name="connsiteY1" fmla="*/ 0 h 2231370"/>
                  <a:gd name="connsiteX2" fmla="*/ 38779 w 38778"/>
                  <a:gd name="connsiteY2" fmla="*/ 2231371 h 2231370"/>
                  <a:gd name="connsiteX3" fmla="*/ 0 w 38778"/>
                  <a:gd name="connsiteY3" fmla="*/ 2231371 h 223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78" h="2231370">
                    <a:moveTo>
                      <a:pt x="0" y="0"/>
                    </a:moveTo>
                    <a:lnTo>
                      <a:pt x="38779" y="0"/>
                    </a:lnTo>
                    <a:lnTo>
                      <a:pt x="38779" y="2231371"/>
                    </a:lnTo>
                    <a:lnTo>
                      <a:pt x="0" y="223137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1453417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E8820481-6D50-2CCD-9304-750C7620C6D3}"/>
                  </a:ext>
                </a:extLst>
              </p:cNvPr>
              <p:cNvSpPr/>
              <p:nvPr/>
            </p:nvSpPr>
            <p:spPr>
              <a:xfrm>
                <a:off x="10244644" y="2825937"/>
                <a:ext cx="304514" cy="357509"/>
              </a:xfrm>
              <a:custGeom>
                <a:avLst/>
                <a:gdLst>
                  <a:gd name="connsiteX0" fmla="*/ 304514 w 304514"/>
                  <a:gd name="connsiteY0" fmla="*/ 0 h 357509"/>
                  <a:gd name="connsiteX1" fmla="*/ 268274 w 304514"/>
                  <a:gd name="connsiteY1" fmla="*/ 303372 h 357509"/>
                  <a:gd name="connsiteX2" fmla="*/ 261865 w 304514"/>
                  <a:gd name="connsiteY2" fmla="*/ 357509 h 357509"/>
                  <a:gd name="connsiteX3" fmla="*/ 42650 w 304514"/>
                  <a:gd name="connsiteY3" fmla="*/ 357509 h 357509"/>
                  <a:gd name="connsiteX4" fmla="*/ 36239 w 304514"/>
                  <a:gd name="connsiteY4" fmla="*/ 303372 h 357509"/>
                  <a:gd name="connsiteX5" fmla="*/ 0 w 304514"/>
                  <a:gd name="connsiteY5" fmla="*/ 0 h 357509"/>
                  <a:gd name="connsiteX6" fmla="*/ 304514 w 304514"/>
                  <a:gd name="connsiteY6" fmla="*/ 0 h 35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514" h="357509">
                    <a:moveTo>
                      <a:pt x="304514" y="0"/>
                    </a:moveTo>
                    <a:lnTo>
                      <a:pt x="268274" y="303372"/>
                    </a:lnTo>
                    <a:lnTo>
                      <a:pt x="261865" y="357509"/>
                    </a:lnTo>
                    <a:lnTo>
                      <a:pt x="42650" y="357509"/>
                    </a:lnTo>
                    <a:lnTo>
                      <a:pt x="36239" y="303372"/>
                    </a:lnTo>
                    <a:lnTo>
                      <a:pt x="0" y="0"/>
                    </a:lnTo>
                    <a:lnTo>
                      <a:pt x="304514" y="0"/>
                    </a:lnTo>
                    <a:close/>
                  </a:path>
                </a:pathLst>
              </a:custGeom>
              <a:solidFill>
                <a:srgbClr val="FBB03B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BA87FF81-6A27-CF24-0EC1-9F49EFF1073E}"/>
                  </a:ext>
                </a:extLst>
              </p:cNvPr>
              <p:cNvSpPr/>
              <p:nvPr/>
            </p:nvSpPr>
            <p:spPr>
              <a:xfrm>
                <a:off x="10254607" y="2825810"/>
                <a:ext cx="304450" cy="357445"/>
              </a:xfrm>
              <a:custGeom>
                <a:avLst/>
                <a:gdLst>
                  <a:gd name="connsiteX0" fmla="*/ 0 w 304450"/>
                  <a:gd name="connsiteY0" fmla="*/ 254 h 357445"/>
                  <a:gd name="connsiteX1" fmla="*/ 4887 w 304450"/>
                  <a:gd name="connsiteY1" fmla="*/ 41507 h 357445"/>
                  <a:gd name="connsiteX2" fmla="*/ 128584 w 304450"/>
                  <a:gd name="connsiteY2" fmla="*/ 41507 h 357445"/>
                  <a:gd name="connsiteX3" fmla="*/ 205252 w 304450"/>
                  <a:gd name="connsiteY3" fmla="*/ 118290 h 357445"/>
                  <a:gd name="connsiteX4" fmla="*/ 204744 w 304450"/>
                  <a:gd name="connsiteY4" fmla="*/ 127188 h 357445"/>
                  <a:gd name="connsiteX5" fmla="*/ 178787 w 304450"/>
                  <a:gd name="connsiteY5" fmla="*/ 344753 h 357445"/>
                  <a:gd name="connsiteX6" fmla="*/ 177264 w 304450"/>
                  <a:gd name="connsiteY6" fmla="*/ 357446 h 357445"/>
                  <a:gd name="connsiteX7" fmla="*/ 261865 w 304450"/>
                  <a:gd name="connsiteY7" fmla="*/ 357446 h 357445"/>
                  <a:gd name="connsiteX8" fmla="*/ 268211 w 304450"/>
                  <a:gd name="connsiteY8" fmla="*/ 303372 h 357445"/>
                  <a:gd name="connsiteX9" fmla="*/ 304451 w 304450"/>
                  <a:gd name="connsiteY9" fmla="*/ 0 h 35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4450" h="357445">
                    <a:moveTo>
                      <a:pt x="0" y="254"/>
                    </a:moveTo>
                    <a:lnTo>
                      <a:pt x="4887" y="41507"/>
                    </a:lnTo>
                    <a:lnTo>
                      <a:pt x="128584" y="41507"/>
                    </a:lnTo>
                    <a:cubicBezTo>
                      <a:pt x="170980" y="41533"/>
                      <a:pt x="205315" y="75907"/>
                      <a:pt x="205252" y="118290"/>
                    </a:cubicBezTo>
                    <a:cubicBezTo>
                      <a:pt x="205252" y="121260"/>
                      <a:pt x="205062" y="124237"/>
                      <a:pt x="204744" y="127188"/>
                    </a:cubicBezTo>
                    <a:lnTo>
                      <a:pt x="178787" y="344753"/>
                    </a:lnTo>
                    <a:lnTo>
                      <a:pt x="177264" y="357446"/>
                    </a:lnTo>
                    <a:lnTo>
                      <a:pt x="261865" y="357446"/>
                    </a:lnTo>
                    <a:lnTo>
                      <a:pt x="268211" y="303372"/>
                    </a:lnTo>
                    <a:lnTo>
                      <a:pt x="3044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CEE21"/>
                  </a:gs>
                  <a:gs pos="50000">
                    <a:srgbClr val="FCEE21">
                      <a:alpha val="49804"/>
                    </a:srgbClr>
                  </a:gs>
                  <a:gs pos="100000">
                    <a:srgbClr val="FCEE21">
                      <a:alpha val="0"/>
                    </a:srgbClr>
                  </a:gs>
                </a:gsLst>
                <a:lin ang="7354933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Freeform: Shape 1138">
                <a:extLst>
                  <a:ext uri="{FF2B5EF4-FFF2-40B4-BE49-F238E27FC236}">
                    <a16:creationId xmlns:a16="http://schemas.microsoft.com/office/drawing/2014/main" id="{5F7C6C0D-DE3C-420D-E4E5-3F163CB0CCA0}"/>
                  </a:ext>
                </a:extLst>
              </p:cNvPr>
              <p:cNvSpPr/>
              <p:nvPr/>
            </p:nvSpPr>
            <p:spPr>
              <a:xfrm>
                <a:off x="10216147" y="3183382"/>
                <a:ext cx="361444" cy="54073"/>
              </a:xfrm>
              <a:custGeom>
                <a:avLst/>
                <a:gdLst>
                  <a:gd name="connsiteX0" fmla="*/ 336312 w 361444"/>
                  <a:gd name="connsiteY0" fmla="*/ 0 h 54073"/>
                  <a:gd name="connsiteX1" fmla="*/ 361444 w 361444"/>
                  <a:gd name="connsiteY1" fmla="*/ 0 h 54073"/>
                  <a:gd name="connsiteX2" fmla="*/ 361444 w 361444"/>
                  <a:gd name="connsiteY2" fmla="*/ 54074 h 54073"/>
                  <a:gd name="connsiteX3" fmla="*/ 336312 w 361444"/>
                  <a:gd name="connsiteY3" fmla="*/ 54074 h 54073"/>
                  <a:gd name="connsiteX4" fmla="*/ 25133 w 361444"/>
                  <a:gd name="connsiteY4" fmla="*/ 54074 h 54073"/>
                  <a:gd name="connsiteX5" fmla="*/ 0 w 361444"/>
                  <a:gd name="connsiteY5" fmla="*/ 54074 h 54073"/>
                  <a:gd name="connsiteX6" fmla="*/ 0 w 361444"/>
                  <a:gd name="connsiteY6" fmla="*/ 0 h 54073"/>
                  <a:gd name="connsiteX7" fmla="*/ 25133 w 361444"/>
                  <a:gd name="connsiteY7" fmla="*/ 0 h 54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1444" h="54073">
                    <a:moveTo>
                      <a:pt x="336312" y="0"/>
                    </a:moveTo>
                    <a:cubicBezTo>
                      <a:pt x="350192" y="0"/>
                      <a:pt x="361444" y="0"/>
                      <a:pt x="361444" y="0"/>
                    </a:cubicBezTo>
                    <a:lnTo>
                      <a:pt x="361444" y="54074"/>
                    </a:lnTo>
                    <a:cubicBezTo>
                      <a:pt x="361444" y="54074"/>
                      <a:pt x="350192" y="54074"/>
                      <a:pt x="336312" y="54074"/>
                    </a:cubicBezTo>
                    <a:lnTo>
                      <a:pt x="25133" y="54074"/>
                    </a:lnTo>
                    <a:cubicBezTo>
                      <a:pt x="11253" y="54074"/>
                      <a:pt x="0" y="54074"/>
                      <a:pt x="0" y="54074"/>
                    </a:cubicBezTo>
                    <a:lnTo>
                      <a:pt x="0" y="0"/>
                    </a:lnTo>
                    <a:cubicBezTo>
                      <a:pt x="0" y="0"/>
                      <a:pt x="11253" y="0"/>
                      <a:pt x="25133" y="0"/>
                    </a:cubicBez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Freeform: Shape 1139">
                <a:extLst>
                  <a:ext uri="{FF2B5EF4-FFF2-40B4-BE49-F238E27FC236}">
                    <a16:creationId xmlns:a16="http://schemas.microsoft.com/office/drawing/2014/main" id="{0E5FD604-0BF0-E64A-D578-EB1FDBE5E62F}"/>
                  </a:ext>
                </a:extLst>
              </p:cNvPr>
              <p:cNvSpPr/>
              <p:nvPr/>
            </p:nvSpPr>
            <p:spPr>
              <a:xfrm>
                <a:off x="10268507" y="4657719"/>
                <a:ext cx="256596" cy="1066943"/>
              </a:xfrm>
              <a:custGeom>
                <a:avLst/>
                <a:gdLst>
                  <a:gd name="connsiteX0" fmla="*/ 186212 w 256596"/>
                  <a:gd name="connsiteY0" fmla="*/ 0 h 1066943"/>
                  <a:gd name="connsiteX1" fmla="*/ 70258 w 256596"/>
                  <a:gd name="connsiteY1" fmla="*/ 0 h 1066943"/>
                  <a:gd name="connsiteX2" fmla="*/ 0 w 256596"/>
                  <a:gd name="connsiteY2" fmla="*/ 70258 h 1066943"/>
                  <a:gd name="connsiteX3" fmla="*/ 0 w 256596"/>
                  <a:gd name="connsiteY3" fmla="*/ 1037050 h 1066943"/>
                  <a:gd name="connsiteX4" fmla="*/ 256596 w 256596"/>
                  <a:gd name="connsiteY4" fmla="*/ 1066943 h 1066943"/>
                  <a:gd name="connsiteX5" fmla="*/ 256596 w 256596"/>
                  <a:gd name="connsiteY5" fmla="*/ 70512 h 1066943"/>
                  <a:gd name="connsiteX6" fmla="*/ 186592 w 256596"/>
                  <a:gd name="connsiteY6" fmla="*/ 0 h 1066943"/>
                  <a:gd name="connsiteX7" fmla="*/ 186212 w 256596"/>
                  <a:gd name="connsiteY7" fmla="*/ 0 h 106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596" h="1066943">
                    <a:moveTo>
                      <a:pt x="186212" y="0"/>
                    </a:moveTo>
                    <a:lnTo>
                      <a:pt x="70258" y="0"/>
                    </a:lnTo>
                    <a:cubicBezTo>
                      <a:pt x="31479" y="0"/>
                      <a:pt x="0" y="31455"/>
                      <a:pt x="0" y="70258"/>
                    </a:cubicBezTo>
                    <a:lnTo>
                      <a:pt x="0" y="1037050"/>
                    </a:lnTo>
                    <a:lnTo>
                      <a:pt x="256596" y="1066943"/>
                    </a:lnTo>
                    <a:lnTo>
                      <a:pt x="256596" y="70512"/>
                    </a:lnTo>
                    <a:cubicBezTo>
                      <a:pt x="256723" y="31708"/>
                      <a:pt x="225370" y="140"/>
                      <a:pt x="186592" y="0"/>
                    </a:cubicBezTo>
                    <a:cubicBezTo>
                      <a:pt x="186466" y="0"/>
                      <a:pt x="186339" y="0"/>
                      <a:pt x="186212" y="0"/>
                    </a:cubicBez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EE13E450-5F5E-1D0E-91DB-6150E29782C9}"/>
                  </a:ext>
                </a:extLst>
              </p:cNvPr>
              <p:cNvSpPr/>
              <p:nvPr/>
            </p:nvSpPr>
            <p:spPr>
              <a:xfrm>
                <a:off x="10268951" y="4659243"/>
                <a:ext cx="231590" cy="1042000"/>
              </a:xfrm>
              <a:custGeom>
                <a:avLst/>
                <a:gdLst>
                  <a:gd name="connsiteX0" fmla="*/ 44427 w 231590"/>
                  <a:gd name="connsiteY0" fmla="*/ 87077 h 1042000"/>
                  <a:gd name="connsiteX1" fmla="*/ 114748 w 231590"/>
                  <a:gd name="connsiteY1" fmla="*/ 16819 h 1042000"/>
                  <a:gd name="connsiteX2" fmla="*/ 231591 w 231590"/>
                  <a:gd name="connsiteY2" fmla="*/ 16819 h 1042000"/>
                  <a:gd name="connsiteX3" fmla="*/ 186022 w 231590"/>
                  <a:gd name="connsiteY3" fmla="*/ 0 h 1042000"/>
                  <a:gd name="connsiteX4" fmla="*/ 69814 w 231590"/>
                  <a:gd name="connsiteY4" fmla="*/ 0 h 1042000"/>
                  <a:gd name="connsiteX5" fmla="*/ 0 w 231590"/>
                  <a:gd name="connsiteY5" fmla="*/ 70321 h 1042000"/>
                  <a:gd name="connsiteX6" fmla="*/ 0 w 231590"/>
                  <a:gd name="connsiteY6" fmla="*/ 1036733 h 1042000"/>
                  <a:gd name="connsiteX7" fmla="*/ 44427 w 231590"/>
                  <a:gd name="connsiteY7" fmla="*/ 1042000 h 10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590" h="1042000">
                    <a:moveTo>
                      <a:pt x="44427" y="87077"/>
                    </a:moveTo>
                    <a:cubicBezTo>
                      <a:pt x="44490" y="48267"/>
                      <a:pt x="75906" y="16819"/>
                      <a:pt x="114748" y="16819"/>
                    </a:cubicBezTo>
                    <a:lnTo>
                      <a:pt x="231591" y="16819"/>
                    </a:lnTo>
                    <a:cubicBezTo>
                      <a:pt x="218898" y="5940"/>
                      <a:pt x="202713" y="-32"/>
                      <a:pt x="186022" y="0"/>
                    </a:cubicBezTo>
                    <a:lnTo>
                      <a:pt x="69814" y="0"/>
                    </a:lnTo>
                    <a:cubicBezTo>
                      <a:pt x="31163" y="248"/>
                      <a:pt x="-63" y="31670"/>
                      <a:pt x="0" y="70321"/>
                    </a:cubicBezTo>
                    <a:lnTo>
                      <a:pt x="0" y="1036733"/>
                    </a:lnTo>
                    <a:lnTo>
                      <a:pt x="44427" y="10420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0EF19C11-6083-89CA-4D4C-25452AAFAC3F}"/>
                  </a:ext>
                </a:extLst>
              </p:cNvPr>
              <p:cNvSpPr/>
              <p:nvPr/>
            </p:nvSpPr>
            <p:spPr>
              <a:xfrm>
                <a:off x="10257146" y="4528183"/>
                <a:ext cx="279254" cy="129536"/>
              </a:xfrm>
              <a:custGeom>
                <a:avLst/>
                <a:gdLst>
                  <a:gd name="connsiteX0" fmla="*/ 279255 w 279254"/>
                  <a:gd name="connsiteY0" fmla="*/ 106054 h 129536"/>
                  <a:gd name="connsiteX1" fmla="*/ 279255 w 279254"/>
                  <a:gd name="connsiteY1" fmla="*/ 129536 h 129536"/>
                  <a:gd name="connsiteX2" fmla="*/ 0 w 279254"/>
                  <a:gd name="connsiteY2" fmla="*/ 129536 h 129536"/>
                  <a:gd name="connsiteX3" fmla="*/ 0 w 279254"/>
                  <a:gd name="connsiteY3" fmla="*/ 106054 h 129536"/>
                  <a:gd name="connsiteX4" fmla="*/ 79524 w 279254"/>
                  <a:gd name="connsiteY4" fmla="*/ 3364 h 129536"/>
                  <a:gd name="connsiteX5" fmla="*/ 83459 w 279254"/>
                  <a:gd name="connsiteY5" fmla="*/ 2476 h 129536"/>
                  <a:gd name="connsiteX6" fmla="*/ 106053 w 279254"/>
                  <a:gd name="connsiteY6" fmla="*/ 0 h 129536"/>
                  <a:gd name="connsiteX7" fmla="*/ 172884 w 279254"/>
                  <a:gd name="connsiteY7" fmla="*/ 0 h 129536"/>
                  <a:gd name="connsiteX8" fmla="*/ 279255 w 279254"/>
                  <a:gd name="connsiteY8" fmla="*/ 105863 h 129536"/>
                  <a:gd name="connsiteX9" fmla="*/ 279255 w 279254"/>
                  <a:gd name="connsiteY9" fmla="*/ 106054 h 12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254" h="129536">
                    <a:moveTo>
                      <a:pt x="279255" y="106054"/>
                    </a:moveTo>
                    <a:lnTo>
                      <a:pt x="279255" y="129536"/>
                    </a:lnTo>
                    <a:lnTo>
                      <a:pt x="0" y="129536"/>
                    </a:lnTo>
                    <a:lnTo>
                      <a:pt x="0" y="106054"/>
                    </a:lnTo>
                    <a:cubicBezTo>
                      <a:pt x="0" y="57698"/>
                      <a:pt x="32686" y="15461"/>
                      <a:pt x="79524" y="3364"/>
                    </a:cubicBezTo>
                    <a:cubicBezTo>
                      <a:pt x="80793" y="3002"/>
                      <a:pt x="82126" y="2704"/>
                      <a:pt x="83459" y="2476"/>
                    </a:cubicBezTo>
                    <a:cubicBezTo>
                      <a:pt x="90884" y="838"/>
                      <a:pt x="98437" y="7"/>
                      <a:pt x="106053" y="0"/>
                    </a:cubicBezTo>
                    <a:lnTo>
                      <a:pt x="172884" y="0"/>
                    </a:lnTo>
                    <a:cubicBezTo>
                      <a:pt x="231464" y="-139"/>
                      <a:pt x="279128" y="47258"/>
                      <a:pt x="279255" y="105863"/>
                    </a:cubicBezTo>
                    <a:cubicBezTo>
                      <a:pt x="279255" y="105927"/>
                      <a:pt x="279255" y="105990"/>
                      <a:pt x="279255" y="106054"/>
                    </a:cubicBez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3" name="Freeform: Shape 1142">
                <a:extLst>
                  <a:ext uri="{FF2B5EF4-FFF2-40B4-BE49-F238E27FC236}">
                    <a16:creationId xmlns:a16="http://schemas.microsoft.com/office/drawing/2014/main" id="{AF4AA736-81B7-7A7F-9BBA-24AE1044E158}"/>
                  </a:ext>
                </a:extLst>
              </p:cNvPr>
              <p:cNvSpPr/>
              <p:nvPr/>
            </p:nvSpPr>
            <p:spPr>
              <a:xfrm>
                <a:off x="10257590" y="2688213"/>
                <a:ext cx="278937" cy="129726"/>
              </a:xfrm>
              <a:custGeom>
                <a:avLst/>
                <a:gdLst>
                  <a:gd name="connsiteX0" fmla="*/ 120270 w 278937"/>
                  <a:gd name="connsiteY0" fmla="*/ 0 h 129726"/>
                  <a:gd name="connsiteX1" fmla="*/ 158350 w 278937"/>
                  <a:gd name="connsiteY1" fmla="*/ 0 h 129726"/>
                  <a:gd name="connsiteX2" fmla="*/ 278938 w 278937"/>
                  <a:gd name="connsiteY2" fmla="*/ 120587 h 129726"/>
                  <a:gd name="connsiteX3" fmla="*/ 278938 w 278937"/>
                  <a:gd name="connsiteY3" fmla="*/ 129726 h 129726"/>
                  <a:gd name="connsiteX4" fmla="*/ 278938 w 278937"/>
                  <a:gd name="connsiteY4" fmla="*/ 129726 h 129726"/>
                  <a:gd name="connsiteX5" fmla="*/ 0 w 278937"/>
                  <a:gd name="connsiteY5" fmla="*/ 129726 h 129726"/>
                  <a:gd name="connsiteX6" fmla="*/ 0 w 278937"/>
                  <a:gd name="connsiteY6" fmla="*/ 129726 h 129726"/>
                  <a:gd name="connsiteX7" fmla="*/ 0 w 278937"/>
                  <a:gd name="connsiteY7" fmla="*/ 120587 h 129726"/>
                  <a:gd name="connsiteX8" fmla="*/ 120270 w 278937"/>
                  <a:gd name="connsiteY8" fmla="*/ 0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937" h="129726">
                    <a:moveTo>
                      <a:pt x="120270" y="0"/>
                    </a:moveTo>
                    <a:lnTo>
                      <a:pt x="158350" y="0"/>
                    </a:lnTo>
                    <a:cubicBezTo>
                      <a:pt x="224927" y="0"/>
                      <a:pt x="278938" y="53991"/>
                      <a:pt x="278938" y="120587"/>
                    </a:cubicBezTo>
                    <a:lnTo>
                      <a:pt x="278938" y="129726"/>
                    </a:lnTo>
                    <a:lnTo>
                      <a:pt x="278938" y="129726"/>
                    </a:lnTo>
                    <a:lnTo>
                      <a:pt x="0" y="129726"/>
                    </a:lnTo>
                    <a:lnTo>
                      <a:pt x="0" y="129726"/>
                    </a:lnTo>
                    <a:lnTo>
                      <a:pt x="0" y="120587"/>
                    </a:lnTo>
                    <a:cubicBezTo>
                      <a:pt x="0" y="54112"/>
                      <a:pt x="53820" y="178"/>
                      <a:pt x="120270" y="0"/>
                    </a:cubicBez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Freeform: Shape 1143">
                <a:extLst>
                  <a:ext uri="{FF2B5EF4-FFF2-40B4-BE49-F238E27FC236}">
                    <a16:creationId xmlns:a16="http://schemas.microsoft.com/office/drawing/2014/main" id="{AC8D1FC0-E6C1-194B-E976-4C29B9BD4792}"/>
                  </a:ext>
                </a:extLst>
              </p:cNvPr>
              <p:cNvSpPr/>
              <p:nvPr/>
            </p:nvSpPr>
            <p:spPr>
              <a:xfrm>
                <a:off x="10249911" y="2688213"/>
                <a:ext cx="174915" cy="129472"/>
              </a:xfrm>
              <a:custGeom>
                <a:avLst/>
                <a:gdLst>
                  <a:gd name="connsiteX0" fmla="*/ 126934 w 174915"/>
                  <a:gd name="connsiteY0" fmla="*/ 0 h 129472"/>
                  <a:gd name="connsiteX1" fmla="*/ 153146 w 174915"/>
                  <a:gd name="connsiteY1" fmla="*/ 0 h 129472"/>
                  <a:gd name="connsiteX2" fmla="*/ 174915 w 174915"/>
                  <a:gd name="connsiteY2" fmla="*/ 1841 h 129472"/>
                  <a:gd name="connsiteX3" fmla="*/ 69814 w 174915"/>
                  <a:gd name="connsiteY3" fmla="*/ 126299 h 129472"/>
                  <a:gd name="connsiteX4" fmla="*/ 69814 w 174915"/>
                  <a:gd name="connsiteY4" fmla="*/ 129473 h 129472"/>
                  <a:gd name="connsiteX5" fmla="*/ 0 w 174915"/>
                  <a:gd name="connsiteY5" fmla="*/ 129473 h 129472"/>
                  <a:gd name="connsiteX6" fmla="*/ 0 w 174915"/>
                  <a:gd name="connsiteY6" fmla="*/ 126299 h 129472"/>
                  <a:gd name="connsiteX7" fmla="*/ 126299 w 174915"/>
                  <a:gd name="connsiteY7" fmla="*/ 0 h 129472"/>
                  <a:gd name="connsiteX8" fmla="*/ 126934 w 174915"/>
                  <a:gd name="connsiteY8" fmla="*/ 0 h 129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15" h="129472">
                    <a:moveTo>
                      <a:pt x="126934" y="0"/>
                    </a:moveTo>
                    <a:lnTo>
                      <a:pt x="153146" y="0"/>
                    </a:lnTo>
                    <a:cubicBezTo>
                      <a:pt x="160445" y="0"/>
                      <a:pt x="167743" y="616"/>
                      <a:pt x="174915" y="1841"/>
                    </a:cubicBezTo>
                    <a:cubicBezTo>
                      <a:pt x="114241" y="12198"/>
                      <a:pt x="69877" y="64755"/>
                      <a:pt x="69814" y="126299"/>
                    </a:cubicBezTo>
                    <a:lnTo>
                      <a:pt x="69814" y="129473"/>
                    </a:lnTo>
                    <a:lnTo>
                      <a:pt x="0" y="129473"/>
                    </a:lnTo>
                    <a:lnTo>
                      <a:pt x="0" y="126299"/>
                    </a:lnTo>
                    <a:cubicBezTo>
                      <a:pt x="0" y="56549"/>
                      <a:pt x="56549" y="0"/>
                      <a:pt x="126299" y="0"/>
                    </a:cubicBezTo>
                    <a:cubicBezTo>
                      <a:pt x="126490" y="0"/>
                      <a:pt x="126743" y="0"/>
                      <a:pt x="1269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293595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Freeform: Shape 1144">
                <a:extLst>
                  <a:ext uri="{FF2B5EF4-FFF2-40B4-BE49-F238E27FC236}">
                    <a16:creationId xmlns:a16="http://schemas.microsoft.com/office/drawing/2014/main" id="{E700FCF4-E31D-536F-FF46-8051A0162FFA}"/>
                  </a:ext>
                </a:extLst>
              </p:cNvPr>
              <p:cNvSpPr/>
              <p:nvPr/>
            </p:nvSpPr>
            <p:spPr>
              <a:xfrm>
                <a:off x="10257463" y="4528184"/>
                <a:ext cx="163364" cy="129535"/>
              </a:xfrm>
              <a:custGeom>
                <a:avLst/>
                <a:gdLst>
                  <a:gd name="connsiteX0" fmla="*/ 163365 w 163364"/>
                  <a:gd name="connsiteY0" fmla="*/ 3364 h 129535"/>
                  <a:gd name="connsiteX1" fmla="*/ 65879 w 163364"/>
                  <a:gd name="connsiteY1" fmla="*/ 126363 h 129535"/>
                  <a:gd name="connsiteX2" fmla="*/ 65879 w 163364"/>
                  <a:gd name="connsiteY2" fmla="*/ 129536 h 129535"/>
                  <a:gd name="connsiteX3" fmla="*/ 0 w 163364"/>
                  <a:gd name="connsiteY3" fmla="*/ 129536 h 129535"/>
                  <a:gd name="connsiteX4" fmla="*/ 0 w 163364"/>
                  <a:gd name="connsiteY4" fmla="*/ 106053 h 129535"/>
                  <a:gd name="connsiteX5" fmla="*/ 79524 w 163364"/>
                  <a:gd name="connsiteY5" fmla="*/ 3364 h 129535"/>
                  <a:gd name="connsiteX6" fmla="*/ 83459 w 163364"/>
                  <a:gd name="connsiteY6" fmla="*/ 2475 h 129535"/>
                  <a:gd name="connsiteX7" fmla="*/ 108275 w 163364"/>
                  <a:gd name="connsiteY7" fmla="*/ 0 h 129535"/>
                  <a:gd name="connsiteX8" fmla="*/ 134550 w 163364"/>
                  <a:gd name="connsiteY8" fmla="*/ 0 h 129535"/>
                  <a:gd name="connsiteX9" fmla="*/ 163365 w 163364"/>
                  <a:gd name="connsiteY9" fmla="*/ 3364 h 12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364" h="129535">
                    <a:moveTo>
                      <a:pt x="163365" y="3364"/>
                    </a:moveTo>
                    <a:cubicBezTo>
                      <a:pt x="106244" y="16749"/>
                      <a:pt x="65879" y="67700"/>
                      <a:pt x="65879" y="126363"/>
                    </a:cubicBezTo>
                    <a:lnTo>
                      <a:pt x="65879" y="129536"/>
                    </a:lnTo>
                    <a:lnTo>
                      <a:pt x="0" y="129536"/>
                    </a:lnTo>
                    <a:lnTo>
                      <a:pt x="0" y="106053"/>
                    </a:lnTo>
                    <a:cubicBezTo>
                      <a:pt x="0" y="57698"/>
                      <a:pt x="32686" y="15460"/>
                      <a:pt x="79524" y="3364"/>
                    </a:cubicBezTo>
                    <a:cubicBezTo>
                      <a:pt x="80794" y="3002"/>
                      <a:pt x="82127" y="2704"/>
                      <a:pt x="83459" y="2475"/>
                    </a:cubicBezTo>
                    <a:cubicBezTo>
                      <a:pt x="91647" y="844"/>
                      <a:pt x="99960" y="13"/>
                      <a:pt x="108275" y="0"/>
                    </a:cubicBezTo>
                    <a:lnTo>
                      <a:pt x="134550" y="0"/>
                    </a:lnTo>
                    <a:cubicBezTo>
                      <a:pt x="144261" y="19"/>
                      <a:pt x="153907" y="1142"/>
                      <a:pt x="163365" y="336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7F7F7F"/>
                  </a:gs>
                  <a:gs pos="100000">
                    <a:srgbClr val="000000"/>
                  </a:gs>
                </a:gsLst>
                <a:lin ang="7612117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Freeform: Shape 1145">
                <a:extLst>
                  <a:ext uri="{FF2B5EF4-FFF2-40B4-BE49-F238E27FC236}">
                    <a16:creationId xmlns:a16="http://schemas.microsoft.com/office/drawing/2014/main" id="{A6060D4B-7401-4B0F-F5A6-081A3E516116}"/>
                  </a:ext>
                </a:extLst>
              </p:cNvPr>
              <p:cNvSpPr/>
              <p:nvPr/>
            </p:nvSpPr>
            <p:spPr>
              <a:xfrm>
                <a:off x="10216147" y="2817686"/>
                <a:ext cx="361444" cy="37826"/>
              </a:xfrm>
              <a:custGeom>
                <a:avLst/>
                <a:gdLst>
                  <a:gd name="connsiteX0" fmla="*/ 343864 w 361444"/>
                  <a:gd name="connsiteY0" fmla="*/ 0 h 37826"/>
                  <a:gd name="connsiteX1" fmla="*/ 361444 w 361444"/>
                  <a:gd name="connsiteY1" fmla="*/ 0 h 37826"/>
                  <a:gd name="connsiteX2" fmla="*/ 361444 w 361444"/>
                  <a:gd name="connsiteY2" fmla="*/ 37826 h 37826"/>
                  <a:gd name="connsiteX3" fmla="*/ 343864 w 361444"/>
                  <a:gd name="connsiteY3" fmla="*/ 37826 h 37826"/>
                  <a:gd name="connsiteX4" fmla="*/ 17580 w 361444"/>
                  <a:gd name="connsiteY4" fmla="*/ 37826 h 37826"/>
                  <a:gd name="connsiteX5" fmla="*/ 0 w 361444"/>
                  <a:gd name="connsiteY5" fmla="*/ 37826 h 37826"/>
                  <a:gd name="connsiteX6" fmla="*/ 0 w 361444"/>
                  <a:gd name="connsiteY6" fmla="*/ 0 h 37826"/>
                  <a:gd name="connsiteX7" fmla="*/ 17580 w 361444"/>
                  <a:gd name="connsiteY7" fmla="*/ 0 h 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1444" h="37826">
                    <a:moveTo>
                      <a:pt x="343864" y="0"/>
                    </a:moveTo>
                    <a:cubicBezTo>
                      <a:pt x="353573" y="0"/>
                      <a:pt x="361444" y="0"/>
                      <a:pt x="361444" y="0"/>
                    </a:cubicBezTo>
                    <a:lnTo>
                      <a:pt x="361444" y="37826"/>
                    </a:lnTo>
                    <a:cubicBezTo>
                      <a:pt x="361444" y="37826"/>
                      <a:pt x="353574" y="37826"/>
                      <a:pt x="343864" y="37826"/>
                    </a:cubicBezTo>
                    <a:lnTo>
                      <a:pt x="17580" y="37826"/>
                    </a:lnTo>
                    <a:cubicBezTo>
                      <a:pt x="7871" y="37826"/>
                      <a:pt x="0" y="37826"/>
                      <a:pt x="0" y="37826"/>
                    </a:cubicBezTo>
                    <a:lnTo>
                      <a:pt x="0" y="0"/>
                    </a:lnTo>
                    <a:cubicBezTo>
                      <a:pt x="0" y="0"/>
                      <a:pt x="7870" y="0"/>
                      <a:pt x="17580" y="0"/>
                    </a:cubicBez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7" name="Freeform: Shape 1146">
                <a:extLst>
                  <a:ext uri="{FF2B5EF4-FFF2-40B4-BE49-F238E27FC236}">
                    <a16:creationId xmlns:a16="http://schemas.microsoft.com/office/drawing/2014/main" id="{872411BD-FC3C-088B-6296-82F887DE893A}"/>
                  </a:ext>
                </a:extLst>
              </p:cNvPr>
              <p:cNvSpPr/>
              <p:nvPr/>
            </p:nvSpPr>
            <p:spPr>
              <a:xfrm>
                <a:off x="10280883" y="3137877"/>
                <a:ext cx="232034" cy="45569"/>
              </a:xfrm>
              <a:custGeom>
                <a:avLst/>
                <a:gdLst>
                  <a:gd name="connsiteX0" fmla="*/ 232035 w 232034"/>
                  <a:gd name="connsiteY0" fmla="*/ 0 h 45569"/>
                  <a:gd name="connsiteX1" fmla="*/ 225625 w 232034"/>
                  <a:gd name="connsiteY1" fmla="*/ 45569 h 45569"/>
                  <a:gd name="connsiteX2" fmla="*/ 6410 w 232034"/>
                  <a:gd name="connsiteY2" fmla="*/ 45569 h 45569"/>
                  <a:gd name="connsiteX3" fmla="*/ 0 w 232034"/>
                  <a:gd name="connsiteY3" fmla="*/ 0 h 45569"/>
                  <a:gd name="connsiteX4" fmla="*/ 232035 w 232034"/>
                  <a:gd name="connsiteY4" fmla="*/ 0 h 4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034" h="45569">
                    <a:moveTo>
                      <a:pt x="232035" y="0"/>
                    </a:moveTo>
                    <a:lnTo>
                      <a:pt x="225625" y="45569"/>
                    </a:lnTo>
                    <a:lnTo>
                      <a:pt x="6410" y="45569"/>
                    </a:lnTo>
                    <a:lnTo>
                      <a:pt x="0" y="0"/>
                    </a:lnTo>
                    <a:lnTo>
                      <a:pt x="232035" y="0"/>
                    </a:lnTo>
                    <a:close/>
                  </a:path>
                </a:pathLst>
              </a:custGeom>
              <a:solidFill>
                <a:srgbClr val="F7931E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8" name="Freeform: Shape 1147">
                <a:extLst>
                  <a:ext uri="{FF2B5EF4-FFF2-40B4-BE49-F238E27FC236}">
                    <a16:creationId xmlns:a16="http://schemas.microsoft.com/office/drawing/2014/main" id="{287B6864-F2F0-A353-CFA5-E0A1AF3FCE6E}"/>
                  </a:ext>
                </a:extLst>
              </p:cNvPr>
              <p:cNvSpPr/>
              <p:nvPr/>
            </p:nvSpPr>
            <p:spPr>
              <a:xfrm>
                <a:off x="10248197" y="2855512"/>
                <a:ext cx="39159" cy="327870"/>
              </a:xfrm>
              <a:custGeom>
                <a:avLst/>
                <a:gdLst>
                  <a:gd name="connsiteX0" fmla="*/ 0 w 39159"/>
                  <a:gd name="connsiteY0" fmla="*/ 0 h 327870"/>
                  <a:gd name="connsiteX1" fmla="*/ 39159 w 39159"/>
                  <a:gd name="connsiteY1" fmla="*/ 327870 h 32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159" h="327870">
                    <a:moveTo>
                      <a:pt x="0" y="0"/>
                    </a:moveTo>
                    <a:lnTo>
                      <a:pt x="39159" y="327870"/>
                    </a:lnTo>
                  </a:path>
                </a:pathLst>
              </a:custGeom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9" name="Freeform: Shape 1148">
                <a:extLst>
                  <a:ext uri="{FF2B5EF4-FFF2-40B4-BE49-F238E27FC236}">
                    <a16:creationId xmlns:a16="http://schemas.microsoft.com/office/drawing/2014/main" id="{64573293-3F21-4566-C25C-479DFEF3BBB0}"/>
                  </a:ext>
                </a:extLst>
              </p:cNvPr>
              <p:cNvSpPr/>
              <p:nvPr/>
            </p:nvSpPr>
            <p:spPr>
              <a:xfrm rot="21191401">
                <a:off x="10257058" y="2854309"/>
                <a:ext cx="21324" cy="330282"/>
              </a:xfrm>
              <a:custGeom>
                <a:avLst/>
                <a:gdLst>
                  <a:gd name="connsiteX0" fmla="*/ 0 w 21324"/>
                  <a:gd name="connsiteY0" fmla="*/ 0 h 330282"/>
                  <a:gd name="connsiteX1" fmla="*/ 21325 w 21324"/>
                  <a:gd name="connsiteY1" fmla="*/ 0 h 330282"/>
                  <a:gd name="connsiteX2" fmla="*/ 21325 w 21324"/>
                  <a:gd name="connsiteY2" fmla="*/ 330282 h 330282"/>
                  <a:gd name="connsiteX3" fmla="*/ 0 w 21324"/>
                  <a:gd name="connsiteY3" fmla="*/ 330282 h 33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4" h="330282">
                    <a:moveTo>
                      <a:pt x="0" y="0"/>
                    </a:moveTo>
                    <a:lnTo>
                      <a:pt x="21325" y="0"/>
                    </a:lnTo>
                    <a:lnTo>
                      <a:pt x="21325" y="330282"/>
                    </a:lnTo>
                    <a:lnTo>
                      <a:pt x="0" y="330282"/>
                    </a:ln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0" name="Freeform: Shape 1149">
                <a:extLst>
                  <a:ext uri="{FF2B5EF4-FFF2-40B4-BE49-F238E27FC236}">
                    <a16:creationId xmlns:a16="http://schemas.microsoft.com/office/drawing/2014/main" id="{2DD32D05-5157-DBB7-2AC1-3BDB7E2F524A}"/>
                  </a:ext>
                </a:extLst>
              </p:cNvPr>
              <p:cNvSpPr/>
              <p:nvPr/>
            </p:nvSpPr>
            <p:spPr>
              <a:xfrm rot="16616400">
                <a:off x="10360869" y="3008406"/>
                <a:ext cx="329710" cy="21324"/>
              </a:xfrm>
              <a:custGeom>
                <a:avLst/>
                <a:gdLst>
                  <a:gd name="connsiteX0" fmla="*/ 0 w 329710"/>
                  <a:gd name="connsiteY0" fmla="*/ 0 h 21324"/>
                  <a:gd name="connsiteX1" fmla="*/ 329710 w 329710"/>
                  <a:gd name="connsiteY1" fmla="*/ 0 h 21324"/>
                  <a:gd name="connsiteX2" fmla="*/ 329710 w 329710"/>
                  <a:gd name="connsiteY2" fmla="*/ 21325 h 21324"/>
                  <a:gd name="connsiteX3" fmla="*/ 0 w 329710"/>
                  <a:gd name="connsiteY3" fmla="*/ 21325 h 2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710" h="21324">
                    <a:moveTo>
                      <a:pt x="0" y="0"/>
                    </a:moveTo>
                    <a:lnTo>
                      <a:pt x="329710" y="0"/>
                    </a:lnTo>
                    <a:lnTo>
                      <a:pt x="329710" y="21325"/>
                    </a:lnTo>
                    <a:lnTo>
                      <a:pt x="0" y="21325"/>
                    </a:ln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Freeform: Shape 1150">
                <a:extLst>
                  <a:ext uri="{FF2B5EF4-FFF2-40B4-BE49-F238E27FC236}">
                    <a16:creationId xmlns:a16="http://schemas.microsoft.com/office/drawing/2014/main" id="{E9CFB208-6974-54D8-8261-7CF123362130}"/>
                  </a:ext>
                </a:extLst>
              </p:cNvPr>
              <p:cNvSpPr/>
              <p:nvPr/>
            </p:nvSpPr>
            <p:spPr>
              <a:xfrm>
                <a:off x="10385540" y="2855385"/>
                <a:ext cx="21324" cy="331551"/>
              </a:xfrm>
              <a:custGeom>
                <a:avLst/>
                <a:gdLst>
                  <a:gd name="connsiteX0" fmla="*/ 0 w 21324"/>
                  <a:gd name="connsiteY0" fmla="*/ 0 h 331551"/>
                  <a:gd name="connsiteX1" fmla="*/ 21325 w 21324"/>
                  <a:gd name="connsiteY1" fmla="*/ 0 h 331551"/>
                  <a:gd name="connsiteX2" fmla="*/ 21325 w 21324"/>
                  <a:gd name="connsiteY2" fmla="*/ 331551 h 331551"/>
                  <a:gd name="connsiteX3" fmla="*/ 0 w 21324"/>
                  <a:gd name="connsiteY3" fmla="*/ 331551 h 33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4" h="331551">
                    <a:moveTo>
                      <a:pt x="0" y="0"/>
                    </a:moveTo>
                    <a:lnTo>
                      <a:pt x="21325" y="0"/>
                    </a:lnTo>
                    <a:lnTo>
                      <a:pt x="21325" y="331551"/>
                    </a:lnTo>
                    <a:lnTo>
                      <a:pt x="0" y="331551"/>
                    </a:lnTo>
                    <a:close/>
                  </a:path>
                </a:pathLst>
              </a:custGeom>
              <a:solidFill>
                <a:srgbClr val="1B1464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Freeform: Shape 1151">
                <a:extLst>
                  <a:ext uri="{FF2B5EF4-FFF2-40B4-BE49-F238E27FC236}">
                    <a16:creationId xmlns:a16="http://schemas.microsoft.com/office/drawing/2014/main" id="{21FB52F0-70BA-4579-4783-7173C746C8F4}"/>
                  </a:ext>
                </a:extLst>
              </p:cNvPr>
              <p:cNvSpPr/>
              <p:nvPr/>
            </p:nvSpPr>
            <p:spPr>
              <a:xfrm rot="20751600">
                <a:off x="6511403" y="3184101"/>
                <a:ext cx="3027627" cy="5712"/>
              </a:xfrm>
              <a:custGeom>
                <a:avLst/>
                <a:gdLst>
                  <a:gd name="connsiteX0" fmla="*/ 0 w 3027627"/>
                  <a:gd name="connsiteY0" fmla="*/ 0 h 5712"/>
                  <a:gd name="connsiteX1" fmla="*/ 3027628 w 3027627"/>
                  <a:gd name="connsiteY1" fmla="*/ 0 h 5712"/>
                  <a:gd name="connsiteX2" fmla="*/ 3027628 w 3027627"/>
                  <a:gd name="connsiteY2" fmla="*/ 5712 h 5712"/>
                  <a:gd name="connsiteX3" fmla="*/ 0 w 3027627"/>
                  <a:gd name="connsiteY3" fmla="*/ 5712 h 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7627" h="5712">
                    <a:moveTo>
                      <a:pt x="0" y="0"/>
                    </a:moveTo>
                    <a:lnTo>
                      <a:pt x="3027628" y="0"/>
                    </a:lnTo>
                    <a:lnTo>
                      <a:pt x="3027628" y="5712"/>
                    </a:lnTo>
                    <a:lnTo>
                      <a:pt x="0" y="5712"/>
                    </a:lnTo>
                    <a:close/>
                  </a:path>
                </a:pathLst>
              </a:custGeom>
              <a:solidFill>
                <a:srgbClr val="FFFFFF"/>
              </a:soli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Freeform: Shape 1152">
                <a:extLst>
                  <a:ext uri="{FF2B5EF4-FFF2-40B4-BE49-F238E27FC236}">
                    <a16:creationId xmlns:a16="http://schemas.microsoft.com/office/drawing/2014/main" id="{715E9212-4F13-53DB-EFE0-E03AE6DE2138}"/>
                  </a:ext>
                </a:extLst>
              </p:cNvPr>
              <p:cNvSpPr/>
              <p:nvPr/>
            </p:nvSpPr>
            <p:spPr>
              <a:xfrm rot="20347799">
                <a:off x="6598583" y="2503018"/>
                <a:ext cx="3387167" cy="5712"/>
              </a:xfrm>
              <a:custGeom>
                <a:avLst/>
                <a:gdLst>
                  <a:gd name="connsiteX0" fmla="*/ 0 w 3387167"/>
                  <a:gd name="connsiteY0" fmla="*/ 0 h 5712"/>
                  <a:gd name="connsiteX1" fmla="*/ 3387167 w 3387167"/>
                  <a:gd name="connsiteY1" fmla="*/ 0 h 5712"/>
                  <a:gd name="connsiteX2" fmla="*/ 3387167 w 3387167"/>
                  <a:gd name="connsiteY2" fmla="*/ 5712 h 5712"/>
                  <a:gd name="connsiteX3" fmla="*/ 0 w 3387167"/>
                  <a:gd name="connsiteY3" fmla="*/ 5712 h 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7167" h="5712">
                    <a:moveTo>
                      <a:pt x="0" y="0"/>
                    </a:moveTo>
                    <a:lnTo>
                      <a:pt x="3387167" y="0"/>
                    </a:lnTo>
                    <a:lnTo>
                      <a:pt x="3387167" y="5712"/>
                    </a:lnTo>
                    <a:lnTo>
                      <a:pt x="0" y="571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26967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4" name="Freeform: Shape 1153">
                <a:extLst>
                  <a:ext uri="{FF2B5EF4-FFF2-40B4-BE49-F238E27FC236}">
                    <a16:creationId xmlns:a16="http://schemas.microsoft.com/office/drawing/2014/main" id="{39B93874-C3E5-48EA-4E1C-4DE8FB31B2EA}"/>
                  </a:ext>
                </a:extLst>
              </p:cNvPr>
              <p:cNvSpPr/>
              <p:nvPr/>
            </p:nvSpPr>
            <p:spPr>
              <a:xfrm rot="20390400">
                <a:off x="6606363" y="2611286"/>
                <a:ext cx="3371745" cy="5712"/>
              </a:xfrm>
              <a:custGeom>
                <a:avLst/>
                <a:gdLst>
                  <a:gd name="connsiteX0" fmla="*/ 0 w 3371745"/>
                  <a:gd name="connsiteY0" fmla="*/ 0 h 5712"/>
                  <a:gd name="connsiteX1" fmla="*/ 3371746 w 3371745"/>
                  <a:gd name="connsiteY1" fmla="*/ 0 h 5712"/>
                  <a:gd name="connsiteX2" fmla="*/ 3371746 w 3371745"/>
                  <a:gd name="connsiteY2" fmla="*/ 5712 h 5712"/>
                  <a:gd name="connsiteX3" fmla="*/ 0 w 3371745"/>
                  <a:gd name="connsiteY3" fmla="*/ 5712 h 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45" h="5712">
                    <a:moveTo>
                      <a:pt x="0" y="0"/>
                    </a:moveTo>
                    <a:lnTo>
                      <a:pt x="3371746" y="0"/>
                    </a:lnTo>
                    <a:lnTo>
                      <a:pt x="3371746" y="5712"/>
                    </a:lnTo>
                    <a:lnTo>
                      <a:pt x="0" y="5712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20960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AE1FC703-9947-0988-985F-936D2B76345B}"/>
                  </a:ext>
                </a:extLst>
              </p:cNvPr>
              <p:cNvSpPr/>
              <p:nvPr/>
            </p:nvSpPr>
            <p:spPr>
              <a:xfrm>
                <a:off x="11312792" y="3011704"/>
                <a:ext cx="23736" cy="30273"/>
              </a:xfrm>
              <a:custGeom>
                <a:avLst/>
                <a:gdLst>
                  <a:gd name="connsiteX0" fmla="*/ 12059 w 23736"/>
                  <a:gd name="connsiteY0" fmla="*/ 4633 h 30273"/>
                  <a:gd name="connsiteX1" fmla="*/ 23737 w 23736"/>
                  <a:gd name="connsiteY1" fmla="*/ 30274 h 30273"/>
                  <a:gd name="connsiteX2" fmla="*/ 7489 w 23736"/>
                  <a:gd name="connsiteY2" fmla="*/ 29956 h 30273"/>
                  <a:gd name="connsiteX3" fmla="*/ 0 w 23736"/>
                  <a:gd name="connsiteY3" fmla="*/ 0 h 30273"/>
                  <a:gd name="connsiteX4" fmla="*/ 12059 w 23736"/>
                  <a:gd name="connsiteY4" fmla="*/ 4633 h 3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36" h="30273">
                    <a:moveTo>
                      <a:pt x="12059" y="4633"/>
                    </a:moveTo>
                    <a:lnTo>
                      <a:pt x="23737" y="30274"/>
                    </a:lnTo>
                    <a:lnTo>
                      <a:pt x="7489" y="29956"/>
                    </a:lnTo>
                    <a:lnTo>
                      <a:pt x="0" y="0"/>
                    </a:lnTo>
                    <a:lnTo>
                      <a:pt x="12059" y="4633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41404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C11A7442-4EF4-91EC-22BD-35C4F4834FF4}"/>
                  </a:ext>
                </a:extLst>
              </p:cNvPr>
              <p:cNvSpPr/>
              <p:nvPr/>
            </p:nvSpPr>
            <p:spPr>
              <a:xfrm>
                <a:off x="10986255" y="2796615"/>
                <a:ext cx="50011" cy="67211"/>
              </a:xfrm>
              <a:custGeom>
                <a:avLst/>
                <a:gdLst>
                  <a:gd name="connsiteX0" fmla="*/ 26021 w 50011"/>
                  <a:gd name="connsiteY0" fmla="*/ 10663 h 67211"/>
                  <a:gd name="connsiteX1" fmla="*/ 50012 w 50011"/>
                  <a:gd name="connsiteY1" fmla="*/ 67212 h 67211"/>
                  <a:gd name="connsiteX2" fmla="*/ 14724 w 50011"/>
                  <a:gd name="connsiteY2" fmla="*/ 65688 h 67211"/>
                  <a:gd name="connsiteX3" fmla="*/ 0 w 50011"/>
                  <a:gd name="connsiteY3" fmla="*/ 0 h 67211"/>
                  <a:gd name="connsiteX4" fmla="*/ 26021 w 50011"/>
                  <a:gd name="connsiteY4" fmla="*/ 10663 h 6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11" h="67211">
                    <a:moveTo>
                      <a:pt x="26021" y="10663"/>
                    </a:moveTo>
                    <a:lnTo>
                      <a:pt x="50012" y="67212"/>
                    </a:lnTo>
                    <a:lnTo>
                      <a:pt x="14724" y="65688"/>
                    </a:lnTo>
                    <a:lnTo>
                      <a:pt x="0" y="0"/>
                    </a:lnTo>
                    <a:lnTo>
                      <a:pt x="26021" y="10663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49864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57D05EA8-D191-B924-21CC-B26929D162E3}"/>
                  </a:ext>
                </a:extLst>
              </p:cNvPr>
              <p:cNvSpPr/>
              <p:nvPr/>
            </p:nvSpPr>
            <p:spPr>
              <a:xfrm>
                <a:off x="11129944" y="2551633"/>
                <a:ext cx="49630" cy="23736"/>
              </a:xfrm>
              <a:custGeom>
                <a:avLst/>
                <a:gdLst>
                  <a:gd name="connsiteX0" fmla="*/ 13835 w 49630"/>
                  <a:gd name="connsiteY0" fmla="*/ 0 h 23736"/>
                  <a:gd name="connsiteX1" fmla="*/ 49631 w 49630"/>
                  <a:gd name="connsiteY1" fmla="*/ 6854 h 23736"/>
                  <a:gd name="connsiteX2" fmla="*/ 37192 w 49630"/>
                  <a:gd name="connsiteY2" fmla="*/ 23737 h 23736"/>
                  <a:gd name="connsiteX3" fmla="*/ 0 w 49630"/>
                  <a:gd name="connsiteY3" fmla="*/ 9330 h 23736"/>
                  <a:gd name="connsiteX4" fmla="*/ 13835 w 49630"/>
                  <a:gd name="connsiteY4" fmla="*/ 0 h 2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630" h="23736">
                    <a:moveTo>
                      <a:pt x="13835" y="0"/>
                    </a:moveTo>
                    <a:lnTo>
                      <a:pt x="49631" y="6854"/>
                    </a:lnTo>
                    <a:lnTo>
                      <a:pt x="37192" y="23737"/>
                    </a:lnTo>
                    <a:lnTo>
                      <a:pt x="0" y="9330"/>
                    </a:lnTo>
                    <a:lnTo>
                      <a:pt x="13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0706751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9" name="Freeform: Shape 1198">
                <a:extLst>
                  <a:ext uri="{FF2B5EF4-FFF2-40B4-BE49-F238E27FC236}">
                    <a16:creationId xmlns:a16="http://schemas.microsoft.com/office/drawing/2014/main" id="{6388DF00-0A12-A1EE-58FB-C4333DC11FAC}"/>
                  </a:ext>
                </a:extLst>
              </p:cNvPr>
              <p:cNvSpPr/>
              <p:nvPr/>
            </p:nvSpPr>
            <p:spPr>
              <a:xfrm>
                <a:off x="11494371" y="2714425"/>
                <a:ext cx="51598" cy="97104"/>
              </a:xfrm>
              <a:custGeom>
                <a:avLst/>
                <a:gdLst>
                  <a:gd name="connsiteX0" fmla="*/ 31607 w 51598"/>
                  <a:gd name="connsiteY0" fmla="*/ 18977 h 97104"/>
                  <a:gd name="connsiteX1" fmla="*/ 51599 w 51598"/>
                  <a:gd name="connsiteY1" fmla="*/ 97104 h 97104"/>
                  <a:gd name="connsiteX2" fmla="*/ 6093 w 51598"/>
                  <a:gd name="connsiteY2" fmla="*/ 88092 h 97104"/>
                  <a:gd name="connsiteX3" fmla="*/ 0 w 51598"/>
                  <a:gd name="connsiteY3" fmla="*/ 0 h 97104"/>
                  <a:gd name="connsiteX4" fmla="*/ 31607 w 51598"/>
                  <a:gd name="connsiteY4" fmla="*/ 18977 h 97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98" h="97104">
                    <a:moveTo>
                      <a:pt x="31607" y="18977"/>
                    </a:moveTo>
                    <a:lnTo>
                      <a:pt x="51599" y="97104"/>
                    </a:lnTo>
                    <a:lnTo>
                      <a:pt x="6093" y="88092"/>
                    </a:lnTo>
                    <a:lnTo>
                      <a:pt x="0" y="0"/>
                    </a:lnTo>
                    <a:lnTo>
                      <a:pt x="31607" y="18977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301884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0" name="Freeform: Shape 1199">
                <a:extLst>
                  <a:ext uri="{FF2B5EF4-FFF2-40B4-BE49-F238E27FC236}">
                    <a16:creationId xmlns:a16="http://schemas.microsoft.com/office/drawing/2014/main" id="{13749F6F-3AE5-90FA-280D-FAA52132E25A}"/>
                  </a:ext>
                </a:extLst>
              </p:cNvPr>
              <p:cNvSpPr/>
              <p:nvPr/>
            </p:nvSpPr>
            <p:spPr>
              <a:xfrm>
                <a:off x="11709333" y="4077187"/>
                <a:ext cx="48552" cy="114176"/>
              </a:xfrm>
              <a:custGeom>
                <a:avLst/>
                <a:gdLst>
                  <a:gd name="connsiteX0" fmla="*/ 38271 w 48552"/>
                  <a:gd name="connsiteY0" fmla="*/ 25577 h 114176"/>
                  <a:gd name="connsiteX1" fmla="*/ 48552 w 48552"/>
                  <a:gd name="connsiteY1" fmla="*/ 114177 h 114176"/>
                  <a:gd name="connsiteX2" fmla="*/ 0 w 48552"/>
                  <a:gd name="connsiteY2" fmla="*/ 97485 h 114176"/>
                  <a:gd name="connsiteX3" fmla="*/ 6410 w 48552"/>
                  <a:gd name="connsiteY3" fmla="*/ 0 h 114176"/>
                  <a:gd name="connsiteX4" fmla="*/ 38271 w 48552"/>
                  <a:gd name="connsiteY4" fmla="*/ 25577 h 11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2" h="114176">
                    <a:moveTo>
                      <a:pt x="38271" y="25577"/>
                    </a:moveTo>
                    <a:lnTo>
                      <a:pt x="48552" y="114177"/>
                    </a:lnTo>
                    <a:lnTo>
                      <a:pt x="0" y="97485"/>
                    </a:lnTo>
                    <a:lnTo>
                      <a:pt x="6410" y="0"/>
                    </a:lnTo>
                    <a:lnTo>
                      <a:pt x="38271" y="25577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346205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D0E9E5B7-9F74-58B9-EADB-11618FD32AE5}"/>
                  </a:ext>
                </a:extLst>
              </p:cNvPr>
              <p:cNvSpPr/>
              <p:nvPr/>
            </p:nvSpPr>
            <p:spPr>
              <a:xfrm>
                <a:off x="11532705" y="4708239"/>
                <a:ext cx="120714" cy="67148"/>
              </a:xfrm>
              <a:custGeom>
                <a:avLst/>
                <a:gdLst>
                  <a:gd name="connsiteX0" fmla="*/ 37382 w 120714"/>
                  <a:gd name="connsiteY0" fmla="*/ 0 h 67148"/>
                  <a:gd name="connsiteX1" fmla="*/ 120714 w 120714"/>
                  <a:gd name="connsiteY1" fmla="*/ 31797 h 67148"/>
                  <a:gd name="connsiteX2" fmla="*/ 83523 w 120714"/>
                  <a:gd name="connsiteY2" fmla="*/ 67148 h 67148"/>
                  <a:gd name="connsiteX3" fmla="*/ 0 w 120714"/>
                  <a:gd name="connsiteY3" fmla="*/ 16438 h 67148"/>
                  <a:gd name="connsiteX4" fmla="*/ 37382 w 120714"/>
                  <a:gd name="connsiteY4" fmla="*/ 0 h 6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714" h="67148">
                    <a:moveTo>
                      <a:pt x="37382" y="0"/>
                    </a:moveTo>
                    <a:lnTo>
                      <a:pt x="120714" y="31797"/>
                    </a:lnTo>
                    <a:lnTo>
                      <a:pt x="83523" y="67148"/>
                    </a:lnTo>
                    <a:lnTo>
                      <a:pt x="0" y="16438"/>
                    </a:lnTo>
                    <a:lnTo>
                      <a:pt x="373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133150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44340EA9-D8FB-646B-0259-9CF3F703B05B}"/>
                  </a:ext>
                </a:extLst>
              </p:cNvPr>
              <p:cNvSpPr/>
              <p:nvPr/>
            </p:nvSpPr>
            <p:spPr>
              <a:xfrm>
                <a:off x="10996917" y="4601932"/>
                <a:ext cx="78128" cy="93994"/>
              </a:xfrm>
              <a:custGeom>
                <a:avLst/>
                <a:gdLst>
                  <a:gd name="connsiteX0" fmla="*/ 38588 w 78128"/>
                  <a:gd name="connsiteY0" fmla="*/ 13328 h 93994"/>
                  <a:gd name="connsiteX1" fmla="*/ 78128 w 78128"/>
                  <a:gd name="connsiteY1" fmla="*/ 93296 h 93994"/>
                  <a:gd name="connsiteX2" fmla="*/ 26784 w 78128"/>
                  <a:gd name="connsiteY2" fmla="*/ 93995 h 93994"/>
                  <a:gd name="connsiteX3" fmla="*/ 0 w 78128"/>
                  <a:gd name="connsiteY3" fmla="*/ 0 h 93994"/>
                  <a:gd name="connsiteX4" fmla="*/ 38588 w 78128"/>
                  <a:gd name="connsiteY4" fmla="*/ 13328 h 9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28" h="93994">
                    <a:moveTo>
                      <a:pt x="38588" y="13328"/>
                    </a:moveTo>
                    <a:lnTo>
                      <a:pt x="78128" y="93296"/>
                    </a:lnTo>
                    <a:lnTo>
                      <a:pt x="26784" y="93995"/>
                    </a:lnTo>
                    <a:lnTo>
                      <a:pt x="0" y="0"/>
                    </a:lnTo>
                    <a:lnTo>
                      <a:pt x="38588" y="13328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12126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A16D197C-9946-CD8F-46FA-746CA16BD654}"/>
                  </a:ext>
                </a:extLst>
              </p:cNvPr>
              <p:cNvSpPr/>
              <p:nvPr/>
            </p:nvSpPr>
            <p:spPr>
              <a:xfrm>
                <a:off x="10890166" y="3999440"/>
                <a:ext cx="121729" cy="60420"/>
              </a:xfrm>
              <a:custGeom>
                <a:avLst/>
                <a:gdLst>
                  <a:gd name="connsiteX0" fmla="*/ 34907 w 121729"/>
                  <a:gd name="connsiteY0" fmla="*/ 0 h 60420"/>
                  <a:gd name="connsiteX1" fmla="*/ 121730 w 121729"/>
                  <a:gd name="connsiteY1" fmla="*/ 20373 h 60420"/>
                  <a:gd name="connsiteX2" fmla="*/ 89552 w 121729"/>
                  <a:gd name="connsiteY2" fmla="*/ 60421 h 60420"/>
                  <a:gd name="connsiteX3" fmla="*/ 0 w 121729"/>
                  <a:gd name="connsiteY3" fmla="*/ 21261 h 60420"/>
                  <a:gd name="connsiteX4" fmla="*/ 34907 w 121729"/>
                  <a:gd name="connsiteY4" fmla="*/ 0 h 60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29" h="60420">
                    <a:moveTo>
                      <a:pt x="34907" y="0"/>
                    </a:moveTo>
                    <a:lnTo>
                      <a:pt x="121730" y="20373"/>
                    </a:lnTo>
                    <a:lnTo>
                      <a:pt x="89552" y="60421"/>
                    </a:lnTo>
                    <a:lnTo>
                      <a:pt x="0" y="21261"/>
                    </a:lnTo>
                    <a:lnTo>
                      <a:pt x="3490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087131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FF93747F-1D3B-7AC2-C05D-8B40FF180402}"/>
                  </a:ext>
                </a:extLst>
              </p:cNvPr>
              <p:cNvSpPr/>
              <p:nvPr/>
            </p:nvSpPr>
            <p:spPr>
              <a:xfrm>
                <a:off x="10955283" y="3801360"/>
                <a:ext cx="89932" cy="89107"/>
              </a:xfrm>
              <a:custGeom>
                <a:avLst/>
                <a:gdLst>
                  <a:gd name="connsiteX0" fmla="*/ 81491 w 89932"/>
                  <a:gd name="connsiteY0" fmla="*/ 39984 h 89107"/>
                  <a:gd name="connsiteX1" fmla="*/ 7045 w 89932"/>
                  <a:gd name="connsiteY1" fmla="*/ 89108 h 89107"/>
                  <a:gd name="connsiteX2" fmla="*/ 0 w 89932"/>
                  <a:gd name="connsiteY2" fmla="*/ 38271 h 89107"/>
                  <a:gd name="connsiteX3" fmla="*/ 89933 w 89932"/>
                  <a:gd name="connsiteY3" fmla="*/ 0 h 89107"/>
                  <a:gd name="connsiteX4" fmla="*/ 81491 w 89932"/>
                  <a:gd name="connsiteY4" fmla="*/ 39984 h 89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32" h="89107">
                    <a:moveTo>
                      <a:pt x="81491" y="39984"/>
                    </a:moveTo>
                    <a:lnTo>
                      <a:pt x="7045" y="89108"/>
                    </a:lnTo>
                    <a:lnTo>
                      <a:pt x="0" y="38271"/>
                    </a:lnTo>
                    <a:lnTo>
                      <a:pt x="89933" y="0"/>
                    </a:lnTo>
                    <a:lnTo>
                      <a:pt x="81491" y="39984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726216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5" name="Freeform: Shape 1204">
                <a:extLst>
                  <a:ext uri="{FF2B5EF4-FFF2-40B4-BE49-F238E27FC236}">
                    <a16:creationId xmlns:a16="http://schemas.microsoft.com/office/drawing/2014/main" id="{DC0F74C3-DD4C-F31E-8A01-CF5830C37FCA}"/>
                  </a:ext>
                </a:extLst>
              </p:cNvPr>
              <p:cNvSpPr/>
              <p:nvPr/>
            </p:nvSpPr>
            <p:spPr>
              <a:xfrm>
                <a:off x="6285448" y="2241787"/>
                <a:ext cx="76921" cy="94311"/>
              </a:xfrm>
              <a:custGeom>
                <a:avLst/>
                <a:gdLst>
                  <a:gd name="connsiteX0" fmla="*/ 38461 w 76921"/>
                  <a:gd name="connsiteY0" fmla="*/ 13836 h 94311"/>
                  <a:gd name="connsiteX1" fmla="*/ 76922 w 76921"/>
                  <a:gd name="connsiteY1" fmla="*/ 94312 h 94311"/>
                  <a:gd name="connsiteX2" fmla="*/ 25577 w 76921"/>
                  <a:gd name="connsiteY2" fmla="*/ 94312 h 94311"/>
                  <a:gd name="connsiteX3" fmla="*/ 0 w 76921"/>
                  <a:gd name="connsiteY3" fmla="*/ 0 h 94311"/>
                  <a:gd name="connsiteX4" fmla="*/ 38461 w 76921"/>
                  <a:gd name="connsiteY4" fmla="*/ 13836 h 9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21" h="94311">
                    <a:moveTo>
                      <a:pt x="38461" y="13836"/>
                    </a:moveTo>
                    <a:lnTo>
                      <a:pt x="76922" y="94312"/>
                    </a:lnTo>
                    <a:lnTo>
                      <a:pt x="25577" y="94312"/>
                    </a:lnTo>
                    <a:lnTo>
                      <a:pt x="0" y="0"/>
                    </a:lnTo>
                    <a:lnTo>
                      <a:pt x="38461" y="13836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4510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EB3372FA-B3DB-DD7B-8C1F-DB46582A387E}"/>
                  </a:ext>
                </a:extLst>
              </p:cNvPr>
              <p:cNvSpPr/>
              <p:nvPr/>
            </p:nvSpPr>
            <p:spPr>
              <a:xfrm>
                <a:off x="6856714" y="1754234"/>
                <a:ext cx="76921" cy="94248"/>
              </a:xfrm>
              <a:custGeom>
                <a:avLst/>
                <a:gdLst>
                  <a:gd name="connsiteX0" fmla="*/ 38461 w 76921"/>
                  <a:gd name="connsiteY0" fmla="*/ 13772 h 94248"/>
                  <a:gd name="connsiteX1" fmla="*/ 76922 w 76921"/>
                  <a:gd name="connsiteY1" fmla="*/ 94248 h 94248"/>
                  <a:gd name="connsiteX2" fmla="*/ 25577 w 76921"/>
                  <a:gd name="connsiteY2" fmla="*/ 94248 h 94248"/>
                  <a:gd name="connsiteX3" fmla="*/ 0 w 76921"/>
                  <a:gd name="connsiteY3" fmla="*/ 0 h 94248"/>
                  <a:gd name="connsiteX4" fmla="*/ 38461 w 76921"/>
                  <a:gd name="connsiteY4" fmla="*/ 13772 h 9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21" h="94248">
                    <a:moveTo>
                      <a:pt x="38461" y="13772"/>
                    </a:moveTo>
                    <a:lnTo>
                      <a:pt x="76922" y="94248"/>
                    </a:lnTo>
                    <a:lnTo>
                      <a:pt x="25577" y="94248"/>
                    </a:lnTo>
                    <a:lnTo>
                      <a:pt x="0" y="0"/>
                    </a:lnTo>
                    <a:lnTo>
                      <a:pt x="38461" y="13772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4624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D554DA91-F7AC-FFD8-B38F-EFE465E87641}"/>
                  </a:ext>
                </a:extLst>
              </p:cNvPr>
              <p:cNvSpPr/>
              <p:nvPr/>
            </p:nvSpPr>
            <p:spPr>
              <a:xfrm>
                <a:off x="10351902" y="1181381"/>
                <a:ext cx="76921" cy="94311"/>
              </a:xfrm>
              <a:custGeom>
                <a:avLst/>
                <a:gdLst>
                  <a:gd name="connsiteX0" fmla="*/ 38461 w 76921"/>
                  <a:gd name="connsiteY0" fmla="*/ 13836 h 94311"/>
                  <a:gd name="connsiteX1" fmla="*/ 76922 w 76921"/>
                  <a:gd name="connsiteY1" fmla="*/ 94312 h 94311"/>
                  <a:gd name="connsiteX2" fmla="*/ 25577 w 76921"/>
                  <a:gd name="connsiteY2" fmla="*/ 94312 h 94311"/>
                  <a:gd name="connsiteX3" fmla="*/ 0 w 76921"/>
                  <a:gd name="connsiteY3" fmla="*/ 0 h 94311"/>
                  <a:gd name="connsiteX4" fmla="*/ 38461 w 76921"/>
                  <a:gd name="connsiteY4" fmla="*/ 13836 h 9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21" h="94311">
                    <a:moveTo>
                      <a:pt x="38461" y="13836"/>
                    </a:moveTo>
                    <a:lnTo>
                      <a:pt x="76922" y="94312"/>
                    </a:lnTo>
                    <a:lnTo>
                      <a:pt x="25577" y="94312"/>
                    </a:lnTo>
                    <a:lnTo>
                      <a:pt x="0" y="0"/>
                    </a:lnTo>
                    <a:lnTo>
                      <a:pt x="38461" y="13836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45109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0E15F9FC-FCF8-1A02-AF3A-0611E9B1420F}"/>
                  </a:ext>
                </a:extLst>
              </p:cNvPr>
              <p:cNvSpPr/>
              <p:nvPr/>
            </p:nvSpPr>
            <p:spPr>
              <a:xfrm>
                <a:off x="11152094" y="1931560"/>
                <a:ext cx="76287" cy="93550"/>
              </a:xfrm>
              <a:custGeom>
                <a:avLst/>
                <a:gdLst>
                  <a:gd name="connsiteX0" fmla="*/ 38144 w 76287"/>
                  <a:gd name="connsiteY0" fmla="*/ 13709 h 93550"/>
                  <a:gd name="connsiteX1" fmla="*/ 76287 w 76287"/>
                  <a:gd name="connsiteY1" fmla="*/ 93550 h 93550"/>
                  <a:gd name="connsiteX2" fmla="*/ 25387 w 76287"/>
                  <a:gd name="connsiteY2" fmla="*/ 93550 h 93550"/>
                  <a:gd name="connsiteX3" fmla="*/ 0 w 76287"/>
                  <a:gd name="connsiteY3" fmla="*/ 0 h 93550"/>
                  <a:gd name="connsiteX4" fmla="*/ 38144 w 76287"/>
                  <a:gd name="connsiteY4" fmla="*/ 13709 h 9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87" h="93550">
                    <a:moveTo>
                      <a:pt x="38144" y="13709"/>
                    </a:moveTo>
                    <a:lnTo>
                      <a:pt x="76287" y="93550"/>
                    </a:lnTo>
                    <a:lnTo>
                      <a:pt x="25387" y="93550"/>
                    </a:lnTo>
                    <a:lnTo>
                      <a:pt x="0" y="0"/>
                    </a:lnTo>
                    <a:lnTo>
                      <a:pt x="38144" y="13709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47300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452326C0-6DD0-4378-FCC7-3BCFC2809264}"/>
                  </a:ext>
                </a:extLst>
              </p:cNvPr>
              <p:cNvSpPr/>
              <p:nvPr/>
            </p:nvSpPr>
            <p:spPr>
              <a:xfrm>
                <a:off x="11037472" y="2214496"/>
                <a:ext cx="247584" cy="97421"/>
              </a:xfrm>
              <a:custGeom>
                <a:avLst/>
                <a:gdLst>
                  <a:gd name="connsiteX0" fmla="*/ 60992 w 247584"/>
                  <a:gd name="connsiteY0" fmla="*/ 0 h 97421"/>
                  <a:gd name="connsiteX1" fmla="*/ 247585 w 247584"/>
                  <a:gd name="connsiteY1" fmla="*/ 698 h 97421"/>
                  <a:gd name="connsiteX2" fmla="*/ 200937 w 247584"/>
                  <a:gd name="connsiteY2" fmla="*/ 97422 h 97421"/>
                  <a:gd name="connsiteX3" fmla="*/ 0 w 247584"/>
                  <a:gd name="connsiteY3" fmla="*/ 59913 h 97421"/>
                  <a:gd name="connsiteX4" fmla="*/ 60992 w 247584"/>
                  <a:gd name="connsiteY4" fmla="*/ 0 h 9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584" h="97421">
                    <a:moveTo>
                      <a:pt x="60992" y="0"/>
                    </a:moveTo>
                    <a:lnTo>
                      <a:pt x="247585" y="698"/>
                    </a:lnTo>
                    <a:lnTo>
                      <a:pt x="200937" y="97422"/>
                    </a:lnTo>
                    <a:lnTo>
                      <a:pt x="0" y="59913"/>
                    </a:lnTo>
                    <a:lnTo>
                      <a:pt x="609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0091502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FD372042-4516-C785-79A1-D12DDCDC91DB}"/>
                  </a:ext>
                </a:extLst>
              </p:cNvPr>
              <p:cNvSpPr/>
              <p:nvPr/>
            </p:nvSpPr>
            <p:spPr>
              <a:xfrm>
                <a:off x="10516472" y="2214813"/>
                <a:ext cx="76921" cy="94311"/>
              </a:xfrm>
              <a:custGeom>
                <a:avLst/>
                <a:gdLst>
                  <a:gd name="connsiteX0" fmla="*/ 38461 w 76921"/>
                  <a:gd name="connsiteY0" fmla="*/ 13836 h 94311"/>
                  <a:gd name="connsiteX1" fmla="*/ 76922 w 76921"/>
                  <a:gd name="connsiteY1" fmla="*/ 94312 h 94311"/>
                  <a:gd name="connsiteX2" fmla="*/ 25577 w 76921"/>
                  <a:gd name="connsiteY2" fmla="*/ 94312 h 94311"/>
                  <a:gd name="connsiteX3" fmla="*/ 0 w 76921"/>
                  <a:gd name="connsiteY3" fmla="*/ 0 h 94311"/>
                  <a:gd name="connsiteX4" fmla="*/ 38461 w 76921"/>
                  <a:gd name="connsiteY4" fmla="*/ 13836 h 9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21" h="94311">
                    <a:moveTo>
                      <a:pt x="38461" y="13836"/>
                    </a:moveTo>
                    <a:lnTo>
                      <a:pt x="76922" y="94312"/>
                    </a:lnTo>
                    <a:lnTo>
                      <a:pt x="25577" y="94312"/>
                    </a:lnTo>
                    <a:lnTo>
                      <a:pt x="0" y="0"/>
                    </a:lnTo>
                    <a:lnTo>
                      <a:pt x="38461" y="13836"/>
                    </a:lnTo>
                    <a:close/>
                  </a:path>
                </a:pathLst>
              </a:custGeom>
              <a:gradFill>
                <a:gsLst>
                  <a:gs pos="0">
                    <a:srgbClr val="F7931E"/>
                  </a:gs>
                  <a:gs pos="50000">
                    <a:srgbClr val="F47621"/>
                  </a:gs>
                  <a:gs pos="100000">
                    <a:srgbClr val="F15A24"/>
                  </a:gs>
                </a:gsLst>
                <a:lin ang="2347635" scaled="1"/>
              </a:gradFill>
              <a:ln w="63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</a:pPr>
                <a:endParaRPr lang="en-IN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15" name="TextBox 1214">
              <a:extLst>
                <a:ext uri="{FF2B5EF4-FFF2-40B4-BE49-F238E27FC236}">
                  <a16:creationId xmlns:a16="http://schemas.microsoft.com/office/drawing/2014/main" id="{B553F767-0BBF-7C76-7C9F-4F082F598916}"/>
                </a:ext>
              </a:extLst>
            </p:cNvPr>
            <p:cNvSpPr txBox="1"/>
            <p:nvPr/>
          </p:nvSpPr>
          <p:spPr>
            <a:xfrm rot="20069764">
              <a:off x="7592526" y="2984408"/>
              <a:ext cx="2818610" cy="265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1200" b="1" kern="1200">
                  <a:solidFill>
                    <a:prstClr val="white"/>
                  </a:solidFill>
                  <a:latin typeface="Montserrat" panose="00000500000000000000" pitchFamily="2" charset="0"/>
                  <a:ea typeface="+mn-ea"/>
                  <a:cs typeface="+mn-cs"/>
                </a:rPr>
                <a:t>RETAIL STORE</a:t>
              </a:r>
              <a:endParaRPr lang="en-IN" sz="1200" b="1" kern="1200">
                <a:solidFill>
                  <a:prstClr val="white"/>
                </a:solidFill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A0BCB605-511D-172C-DCE6-268757576A85}"/>
              </a:ext>
            </a:extLst>
          </p:cNvPr>
          <p:cNvGrpSpPr/>
          <p:nvPr/>
        </p:nvGrpSpPr>
        <p:grpSpPr>
          <a:xfrm>
            <a:off x="546854" y="1483078"/>
            <a:ext cx="3601461" cy="484748"/>
            <a:chOff x="1218119" y="1997978"/>
            <a:chExt cx="4412574" cy="646330"/>
          </a:xfrm>
        </p:grpSpPr>
        <p:sp>
          <p:nvSpPr>
            <p:cNvPr id="1220" name="TextBox 1219">
              <a:extLst>
                <a:ext uri="{FF2B5EF4-FFF2-40B4-BE49-F238E27FC236}">
                  <a16:creationId xmlns:a16="http://schemas.microsoft.com/office/drawing/2014/main" id="{811326F5-292C-CAF2-8C84-3E9F65B63BEB}"/>
                </a:ext>
              </a:extLst>
            </p:cNvPr>
            <p:cNvSpPr txBox="1"/>
            <p:nvPr/>
          </p:nvSpPr>
          <p:spPr>
            <a:xfrm>
              <a:off x="1570814" y="1997978"/>
              <a:ext cx="3376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r>
                <a:rPr lang="en-IN" sz="1200" b="1" kern="1200">
                  <a:solidFill>
                    <a:srgbClr val="DB006B"/>
                  </a:solidFill>
                  <a:latin typeface="Montserrat" panose="00000500000000000000" pitchFamily="2" charset="0"/>
                  <a:ea typeface="+mn-ea"/>
                  <a:cs typeface="+mn-cs"/>
                </a:rPr>
                <a:t>Product Variety</a:t>
              </a:r>
            </a:p>
          </p:txBody>
        </p:sp>
        <p:sp>
          <p:nvSpPr>
            <p:cNvPr id="1222" name="TextBox 1221">
              <a:extLst>
                <a:ext uri="{FF2B5EF4-FFF2-40B4-BE49-F238E27FC236}">
                  <a16:creationId xmlns:a16="http://schemas.microsoft.com/office/drawing/2014/main" id="{0DEE0F85-9B7C-A8D5-4EE0-E8F299C90EA7}"/>
                </a:ext>
              </a:extLst>
            </p:cNvPr>
            <p:cNvSpPr txBox="1"/>
            <p:nvPr/>
          </p:nvSpPr>
          <p:spPr>
            <a:xfrm>
              <a:off x="1602255" y="2336532"/>
              <a:ext cx="4028438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endParaRPr lang="en-IN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  <a:ea typeface="+mn-ea"/>
                <a:cs typeface="+mn-cs"/>
              </a:endParaRPr>
            </a:p>
          </p:txBody>
        </p:sp>
        <p:grpSp>
          <p:nvGrpSpPr>
            <p:cNvPr id="1228" name="Group 1227">
              <a:extLst>
                <a:ext uri="{FF2B5EF4-FFF2-40B4-BE49-F238E27FC236}">
                  <a16:creationId xmlns:a16="http://schemas.microsoft.com/office/drawing/2014/main" id="{07286A86-6198-4BA3-33AA-62029AFF57BF}"/>
                </a:ext>
              </a:extLst>
            </p:cNvPr>
            <p:cNvGrpSpPr/>
            <p:nvPr/>
          </p:nvGrpSpPr>
          <p:grpSpPr>
            <a:xfrm>
              <a:off x="1218119" y="2045506"/>
              <a:ext cx="282298" cy="310896"/>
              <a:chOff x="1218119" y="2045506"/>
              <a:chExt cx="282298" cy="310896"/>
            </a:xfrm>
            <a:solidFill>
              <a:schemeClr val="accent2"/>
            </a:solidFill>
          </p:grpSpPr>
          <p:sp>
            <p:nvSpPr>
              <p:cNvPr id="1226" name="Oval 1225">
                <a:extLst>
                  <a:ext uri="{FF2B5EF4-FFF2-40B4-BE49-F238E27FC236}">
                    <a16:creationId xmlns:a16="http://schemas.microsoft.com/office/drawing/2014/main" id="{CDD67CE2-1481-0DF9-EC24-ABF29822F91D}"/>
                  </a:ext>
                </a:extLst>
              </p:cNvPr>
              <p:cNvSpPr/>
              <p:nvPr/>
            </p:nvSpPr>
            <p:spPr>
              <a:xfrm rot="16200000">
                <a:off x="1203820" y="2059805"/>
                <a:ext cx="310896" cy="282298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endParaRPr lang="en-US" sz="1013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225" name="Picture 16" descr="Product - Free ui icons">
                <a:extLst>
                  <a:ext uri="{FF2B5EF4-FFF2-40B4-BE49-F238E27FC236}">
                    <a16:creationId xmlns:a16="http://schemas.microsoft.com/office/drawing/2014/main" id="{26375AED-FC57-01F6-1F33-76524BE33D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4176" y="2125861"/>
                <a:ext cx="150184" cy="15018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C531EF0F-AFEA-3972-B7A2-110D683A980B}"/>
              </a:ext>
            </a:extLst>
          </p:cNvPr>
          <p:cNvGrpSpPr/>
          <p:nvPr/>
        </p:nvGrpSpPr>
        <p:grpSpPr>
          <a:xfrm>
            <a:off x="546854" y="2493403"/>
            <a:ext cx="3626514" cy="484748"/>
            <a:chOff x="1218119" y="3243974"/>
            <a:chExt cx="4443269" cy="646330"/>
          </a:xfrm>
        </p:grpSpPr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FC092A60-CE68-9F3C-44B1-A16ECA27A9FB}"/>
                </a:ext>
              </a:extLst>
            </p:cNvPr>
            <p:cNvSpPr txBox="1"/>
            <p:nvPr/>
          </p:nvSpPr>
          <p:spPr>
            <a:xfrm>
              <a:off x="1570814" y="3243974"/>
              <a:ext cx="3376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r>
                <a:rPr lang="en-IN" sz="1200" b="1" kern="1200">
                  <a:solidFill>
                    <a:srgbClr val="0A6499"/>
                  </a:solidFill>
                  <a:latin typeface="Montserrat" panose="00000500000000000000" pitchFamily="2" charset="0"/>
                  <a:ea typeface="+mn-ea"/>
                  <a:cs typeface="+mn-cs"/>
                </a:rPr>
                <a:t>Who Can Add Category</a:t>
              </a: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118A9956-6F56-F937-A2BD-0383F69F5231}"/>
                </a:ext>
              </a:extLst>
            </p:cNvPr>
            <p:cNvSpPr txBox="1"/>
            <p:nvPr/>
          </p:nvSpPr>
          <p:spPr>
            <a:xfrm>
              <a:off x="1632950" y="3582528"/>
              <a:ext cx="4028438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r>
                <a:rPr lang="en-US" sz="900" kern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Lora" pitchFamily="2" charset="0"/>
                  <a:ea typeface="+mn-ea"/>
                  <a:cs typeface="+mn-cs"/>
                </a:rPr>
                <a:t>.</a:t>
              </a:r>
              <a:endParaRPr lang="en-IN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394A157B-7A20-C3DC-C969-6A6DED92989F}"/>
                </a:ext>
              </a:extLst>
            </p:cNvPr>
            <p:cNvSpPr/>
            <p:nvPr/>
          </p:nvSpPr>
          <p:spPr>
            <a:xfrm rot="16200000">
              <a:off x="1203820" y="3305799"/>
              <a:ext cx="310896" cy="2822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63500" dir="54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13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234" name="Picture 18" descr="Customer service - Free user icons">
              <a:extLst>
                <a:ext uri="{FF2B5EF4-FFF2-40B4-BE49-F238E27FC236}">
                  <a16:creationId xmlns:a16="http://schemas.microsoft.com/office/drawing/2014/main" id="{CCB526D8-971E-059A-F998-035E23B48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729" y="3364409"/>
              <a:ext cx="165078" cy="16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5" name="Group 1244">
            <a:extLst>
              <a:ext uri="{FF2B5EF4-FFF2-40B4-BE49-F238E27FC236}">
                <a16:creationId xmlns:a16="http://schemas.microsoft.com/office/drawing/2014/main" id="{0E8C8E49-0604-9123-8853-D08CC9B0EDDC}"/>
              </a:ext>
            </a:extLst>
          </p:cNvPr>
          <p:cNvGrpSpPr/>
          <p:nvPr/>
        </p:nvGrpSpPr>
        <p:grpSpPr>
          <a:xfrm>
            <a:off x="587745" y="3503728"/>
            <a:ext cx="3560570" cy="484748"/>
            <a:chOff x="1079059" y="4837966"/>
            <a:chExt cx="4362474" cy="646330"/>
          </a:xfrm>
        </p:grpSpPr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589C4522-DBC0-A995-C116-5B12DC62E0A6}"/>
                </a:ext>
              </a:extLst>
            </p:cNvPr>
            <p:cNvGrpSpPr/>
            <p:nvPr/>
          </p:nvGrpSpPr>
          <p:grpSpPr>
            <a:xfrm>
              <a:off x="1381654" y="4837966"/>
              <a:ext cx="4059879" cy="646330"/>
              <a:chOff x="1570814" y="3243974"/>
              <a:chExt cx="4059879" cy="646330"/>
            </a:xfrm>
          </p:grpSpPr>
          <p:sp>
            <p:nvSpPr>
              <p:cNvPr id="1239" name="TextBox 1238">
                <a:extLst>
                  <a:ext uri="{FF2B5EF4-FFF2-40B4-BE49-F238E27FC236}">
                    <a16:creationId xmlns:a16="http://schemas.microsoft.com/office/drawing/2014/main" id="{9B8BA717-11A1-321A-FFEA-4D0C4E942AD2}"/>
                  </a:ext>
                </a:extLst>
              </p:cNvPr>
              <p:cNvSpPr txBox="1"/>
              <p:nvPr/>
            </p:nvSpPr>
            <p:spPr>
              <a:xfrm>
                <a:off x="1570814" y="3243974"/>
                <a:ext cx="33764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buClrTx/>
                </a:pPr>
                <a:endParaRPr lang="en-IN" sz="1200" b="1" kern="1200">
                  <a:solidFill>
                    <a:srgbClr val="910C5F"/>
                  </a:solidFill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40" name="TextBox 1239">
                <a:extLst>
                  <a:ext uri="{FF2B5EF4-FFF2-40B4-BE49-F238E27FC236}">
                    <a16:creationId xmlns:a16="http://schemas.microsoft.com/office/drawing/2014/main" id="{8A328F65-64D5-5D30-25BD-885BFE617B7C}"/>
                  </a:ext>
                </a:extLst>
              </p:cNvPr>
              <p:cNvSpPr txBox="1"/>
              <p:nvPr/>
            </p:nvSpPr>
            <p:spPr>
              <a:xfrm>
                <a:off x="1602255" y="3582528"/>
                <a:ext cx="4028438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buClrTx/>
                </a:pPr>
                <a:endParaRPr lang="en-IN" sz="900" kern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Lora" pitchFamily="2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1244" name="Picture 20" descr="Pricing Strategy Icons - Free SVG &amp; PNG Pricing Strategy Images - Noun  Project">
              <a:extLst>
                <a:ext uri="{FF2B5EF4-FFF2-40B4-BE49-F238E27FC236}">
                  <a16:creationId xmlns:a16="http://schemas.microsoft.com/office/drawing/2014/main" id="{632451E1-0A01-8D49-ED52-61B11E37F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059" y="4949891"/>
              <a:ext cx="182098" cy="182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307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A4-2E1C-CE5B-91ED-AE9A468B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310481-81B6-3148-778B-7144EC602B05}"/>
                  </a:ext>
                </a:extLst>
              </p14:cNvPr>
              <p14:cNvContentPartPr/>
              <p14:nvPr/>
            </p14:nvContentPartPr>
            <p14:xfrm>
              <a:off x="1477504" y="49601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310481-81B6-3148-778B-7144EC602B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384" y="49539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A71441-2BC0-F78F-2CE0-3DB640DFDFC6}"/>
                  </a:ext>
                </a:extLst>
              </p14:cNvPr>
              <p14:cNvContentPartPr/>
              <p14:nvPr/>
            </p14:nvContentPartPr>
            <p14:xfrm>
              <a:off x="2048104" y="4286540"/>
              <a:ext cx="1218600" cy="28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A71441-2BC0-F78F-2CE0-3DB640DFD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101" y="4277551"/>
                <a:ext cx="1236245" cy="30525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couple of men shaking hands&#10;&#10;Description automatically generated">
            <a:extLst>
              <a:ext uri="{FF2B5EF4-FFF2-40B4-BE49-F238E27FC236}">
                <a16:creationId xmlns:a16="http://schemas.microsoft.com/office/drawing/2014/main" id="{977551E0-84A4-5015-7C6F-4A86478D3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AD84-4380-1E33-6966-592FCE79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57" y="431402"/>
            <a:ext cx="5972432" cy="478200"/>
          </a:xfrm>
        </p:spPr>
        <p:txBody>
          <a:bodyPr/>
          <a:lstStyle/>
          <a:p>
            <a:r>
              <a:rPr lang="en-GB"/>
              <a:t>Vendor Dashboard</a:t>
            </a:r>
          </a:p>
        </p:txBody>
      </p:sp>
      <p:pic>
        <p:nvPicPr>
          <p:cNvPr id="8" name="Picture 7" descr="A person standing in front of a gear&#10;&#10;Description automatically generated">
            <a:extLst>
              <a:ext uri="{FF2B5EF4-FFF2-40B4-BE49-F238E27FC236}">
                <a16:creationId xmlns:a16="http://schemas.microsoft.com/office/drawing/2014/main" id="{4FC62AA4-CA94-0F6A-9B03-27A96555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183" y="0"/>
            <a:ext cx="41148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FBFE0F-C1DB-6EAD-7E57-E4718B91B4EA}"/>
                  </a:ext>
                </a:extLst>
              </p14:cNvPr>
              <p14:cNvContentPartPr/>
              <p14:nvPr/>
            </p14:nvContentPartPr>
            <p14:xfrm>
              <a:off x="8155310" y="493411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FBFE0F-C1DB-6EAD-7E57-E4718B91B4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6310" y="49251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49808E-D25A-146E-D95C-B0360F5FF671}"/>
                  </a:ext>
                </a:extLst>
              </p14:cNvPr>
              <p14:cNvContentPartPr/>
              <p14:nvPr/>
            </p14:nvContentPartPr>
            <p14:xfrm>
              <a:off x="8649230" y="1309635"/>
              <a:ext cx="83160" cy="7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49808E-D25A-146E-D95C-B0360F5FF6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3110" y="1303515"/>
                <a:ext cx="95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AD96D6-7E23-8925-552F-47F4C5010F9A}"/>
                  </a:ext>
                </a:extLst>
              </p14:cNvPr>
              <p14:cNvContentPartPr/>
              <p14:nvPr/>
            </p14:nvContentPartPr>
            <p14:xfrm>
              <a:off x="9152510" y="848475"/>
              <a:ext cx="16200" cy="111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AD96D6-7E23-8925-552F-47F4C5010F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6390" y="842355"/>
                <a:ext cx="2844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A525D07-F53B-7633-69FE-CA8476BFE657}"/>
              </a:ext>
            </a:extLst>
          </p:cNvPr>
          <p:cNvGrpSpPr/>
          <p:nvPr/>
        </p:nvGrpSpPr>
        <p:grpSpPr>
          <a:xfrm>
            <a:off x="8952350" y="822195"/>
            <a:ext cx="315360" cy="386280"/>
            <a:chOff x="8952350" y="822195"/>
            <a:chExt cx="31536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0CF679-94E4-331A-F068-48A895DB11B1}"/>
                    </a:ext>
                  </a:extLst>
                </p14:cNvPr>
                <p14:cNvContentPartPr/>
                <p14:nvPr/>
              </p14:nvContentPartPr>
              <p14:xfrm>
                <a:off x="9267350" y="107059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0CF679-94E4-331A-F068-48A895DB11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61230" y="106447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30BE5D-DB03-9950-E9AE-34055C598541}"/>
                    </a:ext>
                  </a:extLst>
                </p14:cNvPr>
                <p14:cNvContentPartPr/>
                <p14:nvPr/>
              </p14:nvContentPartPr>
              <p14:xfrm>
                <a:off x="8952350" y="822195"/>
                <a:ext cx="235080" cy="38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30BE5D-DB03-9950-E9AE-34055C5985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16350" y="786195"/>
                  <a:ext cx="3067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330504-3003-74DA-AEB6-120994DC3381}"/>
                    </a:ext>
                  </a:extLst>
                </p14:cNvPr>
                <p14:cNvContentPartPr/>
                <p14:nvPr/>
              </p14:nvContentPartPr>
              <p14:xfrm>
                <a:off x="9143870" y="914355"/>
                <a:ext cx="25200" cy="22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330504-3003-74DA-AEB6-120994DC33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07870" y="878355"/>
                  <a:ext cx="9684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08557C4-720C-3943-B12A-CCF7EFDF2D6D}"/>
                  </a:ext>
                </a:extLst>
              </p14:cNvPr>
              <p14:cNvContentPartPr/>
              <p14:nvPr/>
            </p14:nvContentPartPr>
            <p14:xfrm>
              <a:off x="9200750" y="991755"/>
              <a:ext cx="83520" cy="26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08557C4-720C-3943-B12A-CCF7EFDF2D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94630" y="985635"/>
                <a:ext cx="95760" cy="2732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">
            <a:extLst>
              <a:ext uri="{FF2B5EF4-FFF2-40B4-BE49-F238E27FC236}">
                <a16:creationId xmlns:a16="http://schemas.microsoft.com/office/drawing/2014/main" id="{866A6082-59B0-9B76-0BA7-8D9B32617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6190" y="10461869"/>
            <a:ext cx="204275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Vendor Dashboard is a central hub for vendors to manage their products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allows vendors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Add, Edit, and Delete Products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Vendors can create new product listings or modify existing 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and Manage Product Images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Vendors can upload multiple images for each product, offering customers a better view of the item.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Product Details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Keep track of product stock levels, pricing, and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of the Vendor Dashboard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to be intuitive, enabling vendors to manage their products with 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 Assignment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Products can be assigned to specific categories for better organization and visibility.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2276D3A4-CDC2-571E-C8FD-C441C53F0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0363"/>
            <a:ext cx="5164896" cy="37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Vendor Dashboard is a central hub for vendors to manage their products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allows vendors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Add, Edit, and Delete Products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Vendors can create new product listings or modify existing 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and Manage Product Images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Vendors can upload multiple images for each product, offering customers a better view of the item.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Product Details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Keep track of product stock levels, pricing, and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 of the Vendor Dashboard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to be intuitive, enabling vendors to manage their products with 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 Assignment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Products can be assigned to specific categories for better organization and visibility.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play-lh.googleusercontent.com/Gs6kFTfe9wy0kp3Rv...">
            <a:extLst>
              <a:ext uri="{FF2B5EF4-FFF2-40B4-BE49-F238E27FC236}">
                <a16:creationId xmlns:a16="http://schemas.microsoft.com/office/drawing/2014/main" id="{F17F5131-EAFD-5ED8-E534-D7B7ACB0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832" y="164088"/>
            <a:ext cx="628106" cy="6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13;p40">
            <a:extLst>
              <a:ext uri="{FF2B5EF4-FFF2-40B4-BE49-F238E27FC236}">
                <a16:creationId xmlns:a16="http://schemas.microsoft.com/office/drawing/2014/main" id="{CCD35867-79AA-4A1B-BF6E-EA1066264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438" y="194444"/>
            <a:ext cx="1363662" cy="5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.NET</a:t>
            </a:r>
            <a:endParaRPr/>
          </a:p>
        </p:txBody>
      </p:sp>
      <p:sp>
        <p:nvSpPr>
          <p:cNvPr id="13" name="Google Shape;845;p35">
            <a:extLst>
              <a:ext uri="{FF2B5EF4-FFF2-40B4-BE49-F238E27FC236}">
                <a16:creationId xmlns:a16="http://schemas.microsoft.com/office/drawing/2014/main" id="{F4FC1BA1-E217-D5F0-8A5F-6A88267307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0128" y="1928925"/>
            <a:ext cx="6247762" cy="128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6600" b="1">
                <a:solidFill>
                  <a:schemeClr val="tx1"/>
                </a:solidFill>
              </a:rPr>
              <a:t>Shopping Cart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endParaRPr lang="en-US" sz="105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818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13359" y="1814807"/>
            <a:ext cx="0" cy="2768127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3" name="Freeform 3"/>
          <p:cNvSpPr/>
          <p:nvPr/>
        </p:nvSpPr>
        <p:spPr>
          <a:xfrm>
            <a:off x="2514600" y="1904924"/>
            <a:ext cx="322818" cy="322818"/>
          </a:xfrm>
          <a:custGeom>
            <a:avLst/>
            <a:gdLst/>
            <a:ahLst/>
            <a:cxnLst/>
            <a:rect l="l" t="t" r="r" b="b"/>
            <a:pathLst>
              <a:path w="645636" h="645636">
                <a:moveTo>
                  <a:pt x="0" y="0"/>
                </a:moveTo>
                <a:lnTo>
                  <a:pt x="645636" y="0"/>
                </a:lnTo>
                <a:lnTo>
                  <a:pt x="645636" y="645637"/>
                </a:lnTo>
                <a:lnTo>
                  <a:pt x="0" y="645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Freeform 4"/>
          <p:cNvSpPr/>
          <p:nvPr/>
        </p:nvSpPr>
        <p:spPr>
          <a:xfrm>
            <a:off x="2514600" y="2459204"/>
            <a:ext cx="322818" cy="322818"/>
          </a:xfrm>
          <a:custGeom>
            <a:avLst/>
            <a:gdLst/>
            <a:ahLst/>
            <a:cxnLst/>
            <a:rect l="l" t="t" r="r" b="b"/>
            <a:pathLst>
              <a:path w="645636" h="645636">
                <a:moveTo>
                  <a:pt x="0" y="0"/>
                </a:moveTo>
                <a:lnTo>
                  <a:pt x="645636" y="0"/>
                </a:lnTo>
                <a:lnTo>
                  <a:pt x="645636" y="645636"/>
                </a:lnTo>
                <a:lnTo>
                  <a:pt x="0" y="64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14600" y="3054051"/>
            <a:ext cx="289638" cy="289638"/>
          </a:xfrm>
          <a:custGeom>
            <a:avLst/>
            <a:gdLst/>
            <a:ahLst/>
            <a:cxnLst/>
            <a:rect l="l" t="t" r="r" b="b"/>
            <a:pathLst>
              <a:path w="579275" h="579275">
                <a:moveTo>
                  <a:pt x="0" y="0"/>
                </a:moveTo>
                <a:lnTo>
                  <a:pt x="579275" y="0"/>
                </a:lnTo>
                <a:lnTo>
                  <a:pt x="579275" y="579275"/>
                </a:lnTo>
                <a:lnTo>
                  <a:pt x="0" y="579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4600" y="3591497"/>
            <a:ext cx="322818" cy="326980"/>
          </a:xfrm>
          <a:custGeom>
            <a:avLst/>
            <a:gdLst/>
            <a:ahLst/>
            <a:cxnLst/>
            <a:rect l="l" t="t" r="r" b="b"/>
            <a:pathLst>
              <a:path w="645636" h="653959">
                <a:moveTo>
                  <a:pt x="0" y="0"/>
                </a:moveTo>
                <a:lnTo>
                  <a:pt x="645636" y="0"/>
                </a:lnTo>
                <a:lnTo>
                  <a:pt x="645636" y="653959"/>
                </a:lnTo>
                <a:lnTo>
                  <a:pt x="0" y="653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4600" y="4170889"/>
            <a:ext cx="322818" cy="322818"/>
            <a:chOff x="0" y="0"/>
            <a:chExt cx="860848" cy="86084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0848" cy="86084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>
                <a:defPPr>
                  <a:defRPr lang="en-US"/>
                </a:defPPr>
                <a:lvl1pPr marL="0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480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4959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52439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9919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87398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4878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22358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39837" algn="l" defTabSz="634959" rtl="0" eaLnBrk="1" latinLnBrk="0" hangingPunct="1">
                  <a:defRPr sz="12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595"/>
                  </a:lnSpc>
                </a:pPr>
                <a:endParaRPr lang="en-US" sz="600">
                  <a:solidFill>
                    <a:srgbClr val="000000"/>
                  </a:solidFill>
                  <a:highlight>
                    <a:srgbClr val="000000"/>
                  </a:highlight>
                  <a:cs typeface="Arial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2646" y="227563"/>
              <a:ext cx="595556" cy="405723"/>
            </a:xfrm>
            <a:custGeom>
              <a:avLst/>
              <a:gdLst/>
              <a:ahLst/>
              <a:cxnLst/>
              <a:rect l="l" t="t" r="r" b="b"/>
              <a:pathLst>
                <a:path w="595556" h="405723">
                  <a:moveTo>
                    <a:pt x="0" y="0"/>
                  </a:moveTo>
                  <a:lnTo>
                    <a:pt x="595556" y="0"/>
                  </a:lnTo>
                  <a:lnTo>
                    <a:pt x="595556" y="405723"/>
                  </a:lnTo>
                  <a:lnTo>
                    <a:pt x="0" y="405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402653" y="1889206"/>
            <a:ext cx="2549445" cy="2599140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48440" y="722776"/>
            <a:ext cx="390731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80"/>
              </a:lnSpc>
            </a:pPr>
            <a:r>
              <a:rPr lang="en-US" sz="4400" spc="-75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How to Order ?</a:t>
            </a:r>
            <a:endParaRPr lang="en-US" sz="44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19286" y="1856966"/>
            <a:ext cx="856834" cy="394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Browse</a:t>
            </a:r>
          </a:p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11225" y="3089516"/>
            <a:ext cx="902761" cy="194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Sign 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19286" y="3545620"/>
            <a:ext cx="917775" cy="394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Make</a:t>
            </a:r>
          </a:p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 payment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19286" y="4121516"/>
            <a:ext cx="1169664" cy="394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Wait for</a:t>
            </a:r>
          </a:p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delivery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11225" y="2413083"/>
            <a:ext cx="741720" cy="394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480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495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243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9919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739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487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22358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39837" algn="l" defTabSz="634959" rtl="0" eaLnBrk="1" latinLnBrk="0" hangingPunct="1"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Add</a:t>
            </a:r>
          </a:p>
          <a:p>
            <a:pPr algn="l">
              <a:lnSpc>
                <a:spcPts val="1595"/>
              </a:lnSpc>
            </a:pPr>
            <a:r>
              <a:rPr lang="en-US" sz="113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to cart</a:t>
            </a:r>
          </a:p>
        </p:txBody>
      </p:sp>
    </p:spTree>
    <p:extLst>
      <p:ext uri="{BB962C8B-B14F-4D97-AF65-F5344CB8AC3E}">
        <p14:creationId xmlns:p14="http://schemas.microsoft.com/office/powerpoint/2010/main" val="226470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>
            <a:spLocks noGrp="1"/>
          </p:cNvSpPr>
          <p:nvPr>
            <p:ph type="subTitle" idx="9"/>
          </p:nvPr>
        </p:nvSpPr>
        <p:spPr>
          <a:xfrm>
            <a:off x="19660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3"/>
          </p:nvPr>
        </p:nvSpPr>
        <p:spPr>
          <a:xfrm>
            <a:off x="56771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sp>
        <p:nvSpPr>
          <p:cNvPr id="691" name="Google Shape;691;p41"/>
          <p:cNvSpPr txBox="1">
            <a:spLocks noGrp="1"/>
          </p:cNvSpPr>
          <p:nvPr>
            <p:ph type="subTitle" idx="15"/>
          </p:nvPr>
        </p:nvSpPr>
        <p:spPr>
          <a:xfrm>
            <a:off x="1919498" y="3201387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</a:t>
            </a:r>
            <a:endParaRPr dirty="0"/>
          </a:p>
        </p:txBody>
      </p:sp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title" idx="6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/>
          <p:cNvSpPr txBox="1">
            <a:spLocks noGrp="1"/>
          </p:cNvSpPr>
          <p:nvPr>
            <p:ph type="title" idx="7"/>
          </p:nvPr>
        </p:nvSpPr>
        <p:spPr>
          <a:xfrm>
            <a:off x="1033031" y="3201387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96" name="Google Shape;696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lang="en-US" dirty="0"/>
          </a:p>
        </p:txBody>
      </p:sp>
      <p:sp>
        <p:nvSpPr>
          <p:cNvPr id="697" name="Google Shape;697;p41"/>
          <p:cNvSpPr txBox="1">
            <a:spLocks noGrp="1"/>
          </p:cNvSpPr>
          <p:nvPr>
            <p:ph type="subTitle" idx="1"/>
          </p:nvPr>
        </p:nvSpPr>
        <p:spPr>
          <a:xfrm>
            <a:off x="19660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Represents a customer's shopping cart item.</a:t>
            </a:r>
            <a:endParaRPr lang="en-US" dirty="0"/>
          </a:p>
        </p:txBody>
      </p:sp>
      <p:sp>
        <p:nvSpPr>
          <p:cNvPr id="698" name="Google Shape;698;p41"/>
          <p:cNvSpPr txBox="1">
            <a:spLocks noGrp="1"/>
          </p:cNvSpPr>
          <p:nvPr>
            <p:ph type="subTitle" idx="2"/>
          </p:nvPr>
        </p:nvSpPr>
        <p:spPr>
          <a:xfrm>
            <a:off x="56771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Managing User Actions</a:t>
            </a:r>
            <a:endParaRPr lang="en-US" dirty="0"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1919499" y="3382232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Enables persistence of cart data while the user is navigating the site.</a:t>
            </a:r>
            <a:endParaRPr lang="en-US" dirty="0"/>
          </a:p>
        </p:txBody>
      </p:sp>
      <p:grpSp>
        <p:nvGrpSpPr>
          <p:cNvPr id="701" name="Google Shape;701;p41"/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/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/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0"/>
          <p:cNvSpPr/>
          <p:nvPr/>
        </p:nvSpPr>
        <p:spPr>
          <a:xfrm>
            <a:off x="1859950" y="1697400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50"/>
          <p:cNvSpPr/>
          <p:nvPr/>
        </p:nvSpPr>
        <p:spPr>
          <a:xfrm>
            <a:off x="4371625" y="1697400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50"/>
          <p:cNvSpPr/>
          <p:nvPr/>
        </p:nvSpPr>
        <p:spPr>
          <a:xfrm>
            <a:off x="6856909" y="3104170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50"/>
          <p:cNvSpPr/>
          <p:nvPr/>
        </p:nvSpPr>
        <p:spPr>
          <a:xfrm>
            <a:off x="1859950" y="3045283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50"/>
          <p:cNvSpPr/>
          <p:nvPr/>
        </p:nvSpPr>
        <p:spPr>
          <a:xfrm>
            <a:off x="4371625" y="3045283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0"/>
          <p:cNvSpPr/>
          <p:nvPr/>
        </p:nvSpPr>
        <p:spPr>
          <a:xfrm>
            <a:off x="6856909" y="1700060"/>
            <a:ext cx="400800" cy="4008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50"/>
          <p:cNvSpPr txBox="1">
            <a:spLocks noGrp="1"/>
          </p:cNvSpPr>
          <p:nvPr>
            <p:ph type="subTitle" idx="14"/>
          </p:nvPr>
        </p:nvSpPr>
        <p:spPr>
          <a:xfrm>
            <a:off x="3482875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Prushes</a:t>
            </a:r>
            <a:endParaRPr dirty="0" err="1"/>
          </a:p>
        </p:txBody>
      </p:sp>
      <p:sp>
        <p:nvSpPr>
          <p:cNvPr id="1212" name="Google Shape;1212;p50"/>
          <p:cNvSpPr txBox="1">
            <a:spLocks noGrp="1"/>
          </p:cNvSpPr>
          <p:nvPr>
            <p:ph type="subTitle" idx="7"/>
          </p:nvPr>
        </p:nvSpPr>
        <p:spPr>
          <a:xfrm>
            <a:off x="971200" y="222452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</a:t>
            </a:r>
            <a:endParaRPr dirty="0"/>
          </a:p>
        </p:txBody>
      </p:sp>
      <p:sp>
        <p:nvSpPr>
          <p:cNvPr id="1213" name="Google Shape;1213;p50"/>
          <p:cNvSpPr txBox="1">
            <a:spLocks noGrp="1"/>
          </p:cNvSpPr>
          <p:nvPr>
            <p:ph type="subTitle" idx="8"/>
          </p:nvPr>
        </p:nvSpPr>
        <p:spPr>
          <a:xfrm>
            <a:off x="3482875" y="2224521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Remove</a:t>
            </a:r>
            <a:endParaRPr dirty="0"/>
          </a:p>
        </p:txBody>
      </p:sp>
      <p:sp>
        <p:nvSpPr>
          <p:cNvPr id="1214" name="Google Shape;1214;p50"/>
          <p:cNvSpPr txBox="1">
            <a:spLocks noGrp="1"/>
          </p:cNvSpPr>
          <p:nvPr>
            <p:ph type="subTitle" idx="9"/>
          </p:nvPr>
        </p:nvSpPr>
        <p:spPr>
          <a:xfrm>
            <a:off x="6038498" y="3569744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</a:t>
            </a:r>
            <a:endParaRPr dirty="0"/>
          </a:p>
        </p:txBody>
      </p:sp>
      <p:sp>
        <p:nvSpPr>
          <p:cNvPr id="1215" name="Google Shape;1215;p50"/>
          <p:cNvSpPr txBox="1">
            <a:spLocks noGrp="1"/>
          </p:cNvSpPr>
          <p:nvPr>
            <p:ph type="subTitle" idx="13"/>
          </p:nvPr>
        </p:nvSpPr>
        <p:spPr>
          <a:xfrm>
            <a:off x="971200" y="3573566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</a:t>
            </a:r>
            <a:endParaRPr dirty="0"/>
          </a:p>
        </p:txBody>
      </p:sp>
      <p:sp>
        <p:nvSpPr>
          <p:cNvPr id="1216" name="Google Shape;1216;p50"/>
          <p:cNvSpPr txBox="1">
            <a:spLocks noGrp="1"/>
          </p:cNvSpPr>
          <p:nvPr>
            <p:ph type="subTitle" idx="15"/>
          </p:nvPr>
        </p:nvSpPr>
        <p:spPr>
          <a:xfrm>
            <a:off x="6038496" y="2228343"/>
            <a:ext cx="2178300" cy="4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Memory</a:t>
            </a:r>
            <a:endParaRPr dirty="0"/>
          </a:p>
        </p:txBody>
      </p:sp>
      <p:sp>
        <p:nvSpPr>
          <p:cNvPr id="1219" name="Google Shape;1219;p50"/>
          <p:cNvSpPr txBox="1">
            <a:spLocks noGrp="1"/>
          </p:cNvSpPr>
          <p:nvPr>
            <p:ph type="title"/>
          </p:nvPr>
        </p:nvSpPr>
        <p:spPr>
          <a:xfrm>
            <a:off x="1722323" y="713587"/>
            <a:ext cx="69548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Shopping Cart Feature.</a:t>
            </a:r>
            <a:endParaRPr lang="en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1224" name="Google Shape;1224;p50"/>
          <p:cNvGrpSpPr/>
          <p:nvPr/>
        </p:nvGrpSpPr>
        <p:grpSpPr>
          <a:xfrm>
            <a:off x="4501905" y="3182180"/>
            <a:ext cx="136822" cy="126900"/>
            <a:chOff x="-62511900" y="4129100"/>
            <a:chExt cx="304050" cy="282000"/>
          </a:xfrm>
        </p:grpSpPr>
        <p:sp>
          <p:nvSpPr>
            <p:cNvPr id="1225" name="Google Shape;1225;p50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1990455" y="1822687"/>
            <a:ext cx="143190" cy="142852"/>
            <a:chOff x="-62154300" y="3743950"/>
            <a:chExt cx="318200" cy="317450"/>
          </a:xfrm>
        </p:grpSpPr>
        <p:sp>
          <p:nvSpPr>
            <p:cNvPr id="1231" name="Google Shape;1231;p50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50"/>
          <p:cNvSpPr/>
          <p:nvPr/>
        </p:nvSpPr>
        <p:spPr>
          <a:xfrm>
            <a:off x="6980143" y="3261378"/>
            <a:ext cx="143910" cy="143021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" name="Google Shape;1234;p50"/>
          <p:cNvGrpSpPr/>
          <p:nvPr/>
        </p:nvGrpSpPr>
        <p:grpSpPr>
          <a:xfrm>
            <a:off x="1990712" y="3160016"/>
            <a:ext cx="142651" cy="143011"/>
            <a:chOff x="-61354875" y="4101525"/>
            <a:chExt cx="316650" cy="317450"/>
          </a:xfrm>
        </p:grpSpPr>
        <p:sp>
          <p:nvSpPr>
            <p:cNvPr id="1235" name="Google Shape;1235;p50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50"/>
          <p:cNvGrpSpPr/>
          <p:nvPr/>
        </p:nvGrpSpPr>
        <p:grpSpPr>
          <a:xfrm>
            <a:off x="4499014" y="1824346"/>
            <a:ext cx="142651" cy="142200"/>
            <a:chOff x="-60987850" y="4100950"/>
            <a:chExt cx="316650" cy="315650"/>
          </a:xfrm>
        </p:grpSpPr>
        <p:sp>
          <p:nvSpPr>
            <p:cNvPr id="1238" name="Google Shape;1238;p50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50"/>
          <p:cNvGrpSpPr/>
          <p:nvPr/>
        </p:nvGrpSpPr>
        <p:grpSpPr>
          <a:xfrm>
            <a:off x="6985969" y="1756068"/>
            <a:ext cx="142651" cy="102196"/>
            <a:chOff x="-60621600" y="4145650"/>
            <a:chExt cx="316650" cy="226850"/>
          </a:xfrm>
        </p:grpSpPr>
        <p:sp>
          <p:nvSpPr>
            <p:cNvPr id="1244" name="Google Shape;1244;p50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50"/>
          <p:cNvGrpSpPr/>
          <p:nvPr/>
        </p:nvGrpSpPr>
        <p:grpSpPr>
          <a:xfrm rot="687341">
            <a:off x="535601" y="608458"/>
            <a:ext cx="1287924" cy="495866"/>
            <a:chOff x="5177150" y="1700400"/>
            <a:chExt cx="504725" cy="194325"/>
          </a:xfrm>
        </p:grpSpPr>
        <p:sp>
          <p:nvSpPr>
            <p:cNvPr id="1248" name="Google Shape;1248;p50"/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0"/>
          <p:cNvGrpSpPr/>
          <p:nvPr/>
        </p:nvGrpSpPr>
        <p:grpSpPr>
          <a:xfrm rot="770040">
            <a:off x="8010437" y="913797"/>
            <a:ext cx="827134" cy="738801"/>
            <a:chOff x="6863400" y="3587200"/>
            <a:chExt cx="509650" cy="455250"/>
          </a:xfrm>
        </p:grpSpPr>
        <p:sp>
          <p:nvSpPr>
            <p:cNvPr id="1253" name="Google Shape;1253;p50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68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 txBox="1">
            <a:spLocks noGrp="1"/>
          </p:cNvSpPr>
          <p:nvPr>
            <p:ph type="ctrTitle"/>
          </p:nvPr>
        </p:nvSpPr>
        <p:spPr>
          <a:xfrm>
            <a:off x="453269" y="1847416"/>
            <a:ext cx="4629900" cy="1057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How it Works?</a:t>
            </a:r>
          </a:p>
        </p:txBody>
      </p:sp>
      <p:grpSp>
        <p:nvGrpSpPr>
          <p:cNvPr id="591" name="Google Shape;591;p39"/>
          <p:cNvGrpSpPr/>
          <p:nvPr/>
        </p:nvGrpSpPr>
        <p:grpSpPr>
          <a:xfrm>
            <a:off x="7889456" y="2235328"/>
            <a:ext cx="673157" cy="753988"/>
            <a:chOff x="1784625" y="2271900"/>
            <a:chExt cx="387875" cy="434450"/>
          </a:xfrm>
        </p:grpSpPr>
        <p:sp>
          <p:nvSpPr>
            <p:cNvPr id="592" name="Google Shape;592;p39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9"/>
          <p:cNvGrpSpPr/>
          <p:nvPr/>
        </p:nvGrpSpPr>
        <p:grpSpPr>
          <a:xfrm>
            <a:off x="7755690" y="3399036"/>
            <a:ext cx="683353" cy="694764"/>
            <a:chOff x="2247775" y="1520925"/>
            <a:chExt cx="393750" cy="400325"/>
          </a:xfrm>
        </p:grpSpPr>
        <p:sp>
          <p:nvSpPr>
            <p:cNvPr id="601" name="Google Shape;601;p39"/>
            <p:cNvSpPr/>
            <p:nvPr/>
          </p:nvSpPr>
          <p:spPr>
            <a:xfrm>
              <a:off x="2248425" y="1521250"/>
              <a:ext cx="393100" cy="400000"/>
            </a:xfrm>
            <a:custGeom>
              <a:avLst/>
              <a:gdLst/>
              <a:ahLst/>
              <a:cxnLst/>
              <a:rect l="l" t="t" r="r" b="b"/>
              <a:pathLst>
                <a:path w="15724" h="16000" extrusionOk="0">
                  <a:moveTo>
                    <a:pt x="9361" y="1"/>
                  </a:moveTo>
                  <a:lnTo>
                    <a:pt x="0" y="10108"/>
                  </a:lnTo>
                  <a:lnTo>
                    <a:pt x="6363" y="15999"/>
                  </a:lnTo>
                  <a:lnTo>
                    <a:pt x="15724" y="5905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247775" y="1520925"/>
              <a:ext cx="236650" cy="255000"/>
            </a:xfrm>
            <a:custGeom>
              <a:avLst/>
              <a:gdLst/>
              <a:ahLst/>
              <a:cxnLst/>
              <a:rect l="l" t="t" r="r" b="b"/>
              <a:pathLst>
                <a:path w="9466" h="10200" extrusionOk="0">
                  <a:moveTo>
                    <a:pt x="9309" y="1"/>
                  </a:moveTo>
                  <a:cubicBezTo>
                    <a:pt x="9243" y="289"/>
                    <a:pt x="7908" y="7031"/>
                    <a:pt x="7803" y="7948"/>
                  </a:cubicBezTo>
                  <a:lnTo>
                    <a:pt x="0" y="10042"/>
                  </a:lnTo>
                  <a:lnTo>
                    <a:pt x="39" y="10200"/>
                  </a:lnTo>
                  <a:lnTo>
                    <a:pt x="7973" y="8079"/>
                  </a:lnTo>
                  <a:lnTo>
                    <a:pt x="7973" y="8013"/>
                  </a:lnTo>
                  <a:cubicBezTo>
                    <a:pt x="8012" y="7385"/>
                    <a:pt x="9453" y="105"/>
                    <a:pt x="9466" y="2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3864710" y="1362101"/>
            <a:ext cx="673180" cy="673180"/>
            <a:chOff x="2429425" y="1984725"/>
            <a:chExt cx="239600" cy="239600"/>
          </a:xfrm>
        </p:grpSpPr>
        <p:sp>
          <p:nvSpPr>
            <p:cNvPr id="604" name="Google Shape;604;p39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9"/>
          <p:cNvGrpSpPr/>
          <p:nvPr/>
        </p:nvGrpSpPr>
        <p:grpSpPr>
          <a:xfrm rot="407946">
            <a:off x="7564726" y="654693"/>
            <a:ext cx="907452" cy="839065"/>
            <a:chOff x="1774150" y="1280375"/>
            <a:chExt cx="443200" cy="409800"/>
          </a:xfrm>
        </p:grpSpPr>
        <p:sp>
          <p:nvSpPr>
            <p:cNvPr id="607" name="Google Shape;607;p39"/>
            <p:cNvSpPr/>
            <p:nvPr/>
          </p:nvSpPr>
          <p:spPr>
            <a:xfrm>
              <a:off x="1774150" y="1280375"/>
              <a:ext cx="443200" cy="409800"/>
            </a:xfrm>
            <a:custGeom>
              <a:avLst/>
              <a:gdLst/>
              <a:ahLst/>
              <a:cxnLst/>
              <a:rect l="l" t="t" r="r" b="b"/>
              <a:pathLst>
                <a:path w="17728" h="16392" extrusionOk="0">
                  <a:moveTo>
                    <a:pt x="6625" y="0"/>
                  </a:moveTo>
                  <a:lnTo>
                    <a:pt x="6625" y="0"/>
                  </a:lnTo>
                  <a:cubicBezTo>
                    <a:pt x="4661" y="26"/>
                    <a:pt x="2986" y="406"/>
                    <a:pt x="1716" y="2566"/>
                  </a:cubicBezTo>
                  <a:cubicBezTo>
                    <a:pt x="956" y="3823"/>
                    <a:pt x="485" y="5237"/>
                    <a:pt x="1" y="6625"/>
                  </a:cubicBezTo>
                  <a:cubicBezTo>
                    <a:pt x="1166" y="6913"/>
                    <a:pt x="2370" y="7057"/>
                    <a:pt x="3562" y="7096"/>
                  </a:cubicBezTo>
                  <a:cubicBezTo>
                    <a:pt x="3405" y="7096"/>
                    <a:pt x="3444" y="15802"/>
                    <a:pt x="3444" y="16391"/>
                  </a:cubicBezTo>
                  <a:lnTo>
                    <a:pt x="14297" y="16391"/>
                  </a:lnTo>
                  <a:cubicBezTo>
                    <a:pt x="14297" y="15789"/>
                    <a:pt x="14337" y="7096"/>
                    <a:pt x="14179" y="7096"/>
                  </a:cubicBezTo>
                  <a:cubicBezTo>
                    <a:pt x="15371" y="7057"/>
                    <a:pt x="16562" y="6913"/>
                    <a:pt x="17727" y="6625"/>
                  </a:cubicBezTo>
                  <a:cubicBezTo>
                    <a:pt x="17256" y="5237"/>
                    <a:pt x="16772" y="3823"/>
                    <a:pt x="16012" y="2566"/>
                  </a:cubicBezTo>
                  <a:cubicBezTo>
                    <a:pt x="14742" y="406"/>
                    <a:pt x="13067" y="26"/>
                    <a:pt x="11103" y="0"/>
                  </a:cubicBezTo>
                  <a:lnTo>
                    <a:pt x="11103" y="0"/>
                  </a:lnTo>
                  <a:cubicBezTo>
                    <a:pt x="11142" y="157"/>
                    <a:pt x="11155" y="314"/>
                    <a:pt x="11155" y="471"/>
                  </a:cubicBezTo>
                  <a:cubicBezTo>
                    <a:pt x="11155" y="1741"/>
                    <a:pt x="10134" y="2762"/>
                    <a:pt x="8864" y="2762"/>
                  </a:cubicBezTo>
                  <a:cubicBezTo>
                    <a:pt x="7594" y="2762"/>
                    <a:pt x="6573" y="1741"/>
                    <a:pt x="6573" y="471"/>
                  </a:cubicBezTo>
                  <a:cubicBezTo>
                    <a:pt x="6573" y="314"/>
                    <a:pt x="6586" y="157"/>
                    <a:pt x="6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1859900" y="1386975"/>
              <a:ext cx="22300" cy="73425"/>
            </a:xfrm>
            <a:custGeom>
              <a:avLst/>
              <a:gdLst/>
              <a:ahLst/>
              <a:cxnLst/>
              <a:rect l="l" t="t" r="r" b="b"/>
              <a:pathLst>
                <a:path w="892" h="2937" extrusionOk="0">
                  <a:moveTo>
                    <a:pt x="804" y="1"/>
                  </a:moveTo>
                  <a:cubicBezTo>
                    <a:pt x="769" y="1"/>
                    <a:pt x="734" y="24"/>
                    <a:pt x="734" y="56"/>
                  </a:cubicBezTo>
                  <a:lnTo>
                    <a:pt x="1" y="2845"/>
                  </a:lnTo>
                  <a:cubicBezTo>
                    <a:pt x="1" y="2884"/>
                    <a:pt x="14" y="2924"/>
                    <a:pt x="66" y="2937"/>
                  </a:cubicBezTo>
                  <a:lnTo>
                    <a:pt x="79" y="2937"/>
                  </a:lnTo>
                  <a:cubicBezTo>
                    <a:pt x="119" y="2937"/>
                    <a:pt x="158" y="2910"/>
                    <a:pt x="158" y="2884"/>
                  </a:cubicBezTo>
                  <a:lnTo>
                    <a:pt x="891" y="96"/>
                  </a:lnTo>
                  <a:cubicBezTo>
                    <a:pt x="891" y="56"/>
                    <a:pt x="865" y="4"/>
                    <a:pt x="826" y="4"/>
                  </a:cubicBezTo>
                  <a:cubicBezTo>
                    <a:pt x="819" y="2"/>
                    <a:pt x="811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101125" y="1392925"/>
              <a:ext cx="31125" cy="66175"/>
            </a:xfrm>
            <a:custGeom>
              <a:avLst/>
              <a:gdLst/>
              <a:ahLst/>
              <a:cxnLst/>
              <a:rect l="l" t="t" r="r" b="b"/>
              <a:pathLst>
                <a:path w="1245" h="2647" extrusionOk="0">
                  <a:moveTo>
                    <a:pt x="101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4" y="41"/>
                    <a:pt x="1" y="93"/>
                    <a:pt x="27" y="120"/>
                  </a:cubicBezTo>
                  <a:cubicBezTo>
                    <a:pt x="551" y="866"/>
                    <a:pt x="904" y="1704"/>
                    <a:pt x="1074" y="2581"/>
                  </a:cubicBezTo>
                  <a:cubicBezTo>
                    <a:pt x="1087" y="2620"/>
                    <a:pt x="1127" y="2646"/>
                    <a:pt x="1153" y="2646"/>
                  </a:cubicBezTo>
                  <a:lnTo>
                    <a:pt x="1179" y="2646"/>
                  </a:lnTo>
                  <a:cubicBezTo>
                    <a:pt x="1218" y="2633"/>
                    <a:pt x="1244" y="2594"/>
                    <a:pt x="1231" y="2555"/>
                  </a:cubicBezTo>
                  <a:cubicBezTo>
                    <a:pt x="1048" y="1651"/>
                    <a:pt x="695" y="787"/>
                    <a:pt x="158" y="28"/>
                  </a:cubicBezTo>
                  <a:cubicBezTo>
                    <a:pt x="150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6393794" y="1058716"/>
            <a:ext cx="802712" cy="723877"/>
            <a:chOff x="1078950" y="1619675"/>
            <a:chExt cx="462525" cy="417100"/>
          </a:xfrm>
        </p:grpSpPr>
        <p:sp>
          <p:nvSpPr>
            <p:cNvPr id="611" name="Google Shape;611;p39"/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9"/>
          <p:cNvGrpSpPr/>
          <p:nvPr/>
        </p:nvGrpSpPr>
        <p:grpSpPr>
          <a:xfrm>
            <a:off x="6897639" y="1739844"/>
            <a:ext cx="714071" cy="538612"/>
            <a:chOff x="1056050" y="2184175"/>
            <a:chExt cx="411450" cy="310350"/>
          </a:xfrm>
        </p:grpSpPr>
        <p:sp>
          <p:nvSpPr>
            <p:cNvPr id="615" name="Google Shape;615;p39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9"/>
          <p:cNvSpPr/>
          <p:nvPr/>
        </p:nvSpPr>
        <p:spPr>
          <a:xfrm>
            <a:off x="5769822" y="515687"/>
            <a:ext cx="302237" cy="568376"/>
          </a:xfrm>
          <a:custGeom>
            <a:avLst/>
            <a:gdLst/>
            <a:ahLst/>
            <a:cxnLst/>
            <a:rect l="l" t="t" r="r" b="b"/>
            <a:pathLst>
              <a:path w="6966" h="13100" extrusionOk="0">
                <a:moveTo>
                  <a:pt x="5945" y="0"/>
                </a:moveTo>
                <a:cubicBezTo>
                  <a:pt x="5682" y="0"/>
                  <a:pt x="5397" y="64"/>
                  <a:pt x="5133" y="138"/>
                </a:cubicBezTo>
                <a:cubicBezTo>
                  <a:pt x="3313" y="623"/>
                  <a:pt x="1624" y="2181"/>
                  <a:pt x="1" y="3150"/>
                </a:cubicBezTo>
                <a:lnTo>
                  <a:pt x="407" y="3974"/>
                </a:lnTo>
                <a:cubicBezTo>
                  <a:pt x="564" y="3909"/>
                  <a:pt x="708" y="3830"/>
                  <a:pt x="839" y="3752"/>
                </a:cubicBezTo>
                <a:cubicBezTo>
                  <a:pt x="1559" y="3320"/>
                  <a:pt x="2331" y="3006"/>
                  <a:pt x="3156" y="2835"/>
                </a:cubicBezTo>
                <a:lnTo>
                  <a:pt x="3156" y="2835"/>
                </a:lnTo>
                <a:cubicBezTo>
                  <a:pt x="3392" y="3726"/>
                  <a:pt x="2842" y="4655"/>
                  <a:pt x="2527" y="5467"/>
                </a:cubicBezTo>
                <a:cubicBezTo>
                  <a:pt x="2357" y="5860"/>
                  <a:pt x="2108" y="6370"/>
                  <a:pt x="2082" y="6815"/>
                </a:cubicBezTo>
                <a:cubicBezTo>
                  <a:pt x="2056" y="7680"/>
                  <a:pt x="2593" y="8491"/>
                  <a:pt x="2999" y="9211"/>
                </a:cubicBezTo>
                <a:cubicBezTo>
                  <a:pt x="3405" y="9944"/>
                  <a:pt x="3797" y="10665"/>
                  <a:pt x="4203" y="11385"/>
                </a:cubicBezTo>
                <a:cubicBezTo>
                  <a:pt x="4531" y="11974"/>
                  <a:pt x="4884" y="12615"/>
                  <a:pt x="5447" y="12995"/>
                </a:cubicBezTo>
                <a:cubicBezTo>
                  <a:pt x="5539" y="13073"/>
                  <a:pt x="5643" y="13100"/>
                  <a:pt x="5761" y="13100"/>
                </a:cubicBezTo>
                <a:cubicBezTo>
                  <a:pt x="5879" y="13073"/>
                  <a:pt x="5971" y="12982"/>
                  <a:pt x="6010" y="12864"/>
                </a:cubicBezTo>
                <a:cubicBezTo>
                  <a:pt x="6036" y="12746"/>
                  <a:pt x="6049" y="12628"/>
                  <a:pt x="6036" y="12511"/>
                </a:cubicBezTo>
                <a:cubicBezTo>
                  <a:pt x="6023" y="11817"/>
                  <a:pt x="6036" y="11136"/>
                  <a:pt x="6036" y="10442"/>
                </a:cubicBezTo>
                <a:cubicBezTo>
                  <a:pt x="6023" y="10102"/>
                  <a:pt x="5984" y="9761"/>
                  <a:pt x="5918" y="9421"/>
                </a:cubicBezTo>
                <a:lnTo>
                  <a:pt x="5866" y="9421"/>
                </a:lnTo>
                <a:lnTo>
                  <a:pt x="5054" y="9355"/>
                </a:lnTo>
                <a:cubicBezTo>
                  <a:pt x="5044" y="9359"/>
                  <a:pt x="5033" y="9360"/>
                  <a:pt x="5023" y="9360"/>
                </a:cubicBezTo>
                <a:cubicBezTo>
                  <a:pt x="4994" y="9360"/>
                  <a:pt x="4965" y="9348"/>
                  <a:pt x="4936" y="9329"/>
                </a:cubicBezTo>
                <a:cubicBezTo>
                  <a:pt x="4910" y="9290"/>
                  <a:pt x="4897" y="9251"/>
                  <a:pt x="4897" y="9211"/>
                </a:cubicBezTo>
                <a:cubicBezTo>
                  <a:pt x="4701" y="7837"/>
                  <a:pt x="4714" y="6331"/>
                  <a:pt x="5133" y="4996"/>
                </a:cubicBezTo>
                <a:cubicBezTo>
                  <a:pt x="5460" y="3935"/>
                  <a:pt x="6311" y="3150"/>
                  <a:pt x="6717" y="2128"/>
                </a:cubicBezTo>
                <a:cubicBezTo>
                  <a:pt x="6913" y="1696"/>
                  <a:pt x="6966" y="1199"/>
                  <a:pt x="6874" y="728"/>
                </a:cubicBezTo>
                <a:cubicBezTo>
                  <a:pt x="6744" y="168"/>
                  <a:pt x="6374" y="0"/>
                  <a:pt x="59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9"/>
          <p:cNvGrpSpPr/>
          <p:nvPr/>
        </p:nvGrpSpPr>
        <p:grpSpPr>
          <a:xfrm>
            <a:off x="5510875" y="1320666"/>
            <a:ext cx="673174" cy="862229"/>
            <a:chOff x="423050" y="2039550"/>
            <a:chExt cx="318150" cy="407500"/>
          </a:xfrm>
        </p:grpSpPr>
        <p:sp>
          <p:nvSpPr>
            <p:cNvPr id="621" name="Google Shape;621;p39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9"/>
          <p:cNvSpPr/>
          <p:nvPr/>
        </p:nvSpPr>
        <p:spPr>
          <a:xfrm>
            <a:off x="8439262" y="2579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61" y="1"/>
                </a:moveTo>
                <a:lnTo>
                  <a:pt x="2082" y="577"/>
                </a:lnTo>
                <a:cubicBezTo>
                  <a:pt x="2059" y="576"/>
                  <a:pt x="2035" y="576"/>
                  <a:pt x="2012" y="576"/>
                </a:cubicBezTo>
                <a:cubicBezTo>
                  <a:pt x="1198" y="576"/>
                  <a:pt x="626" y="1017"/>
                  <a:pt x="511" y="1755"/>
                </a:cubicBezTo>
                <a:cubicBezTo>
                  <a:pt x="407" y="2554"/>
                  <a:pt x="865" y="3038"/>
                  <a:pt x="1952" y="3523"/>
                </a:cubicBezTo>
                <a:cubicBezTo>
                  <a:pt x="2829" y="3916"/>
                  <a:pt x="3038" y="4295"/>
                  <a:pt x="2973" y="4793"/>
                </a:cubicBezTo>
                <a:cubicBezTo>
                  <a:pt x="2906" y="5274"/>
                  <a:pt x="2570" y="5535"/>
                  <a:pt x="2040" y="5535"/>
                </a:cubicBezTo>
                <a:cubicBezTo>
                  <a:pt x="1951" y="5535"/>
                  <a:pt x="1856" y="5528"/>
                  <a:pt x="1755" y="5513"/>
                </a:cubicBezTo>
                <a:cubicBezTo>
                  <a:pt x="1127" y="5434"/>
                  <a:pt x="760" y="5068"/>
                  <a:pt x="708" y="4426"/>
                </a:cubicBezTo>
                <a:lnTo>
                  <a:pt x="14" y="4334"/>
                </a:lnTo>
                <a:lnTo>
                  <a:pt x="14" y="4334"/>
                </a:lnTo>
                <a:cubicBezTo>
                  <a:pt x="1" y="5120"/>
                  <a:pt x="420" y="5748"/>
                  <a:pt x="1336" y="5997"/>
                </a:cubicBezTo>
                <a:lnTo>
                  <a:pt x="1231" y="6691"/>
                </a:lnTo>
                <a:lnTo>
                  <a:pt x="1847" y="6783"/>
                </a:lnTo>
                <a:lnTo>
                  <a:pt x="1952" y="6089"/>
                </a:lnTo>
                <a:cubicBezTo>
                  <a:pt x="2000" y="6091"/>
                  <a:pt x="2047" y="6093"/>
                  <a:pt x="2094" y="6093"/>
                </a:cubicBezTo>
                <a:cubicBezTo>
                  <a:pt x="2973" y="6093"/>
                  <a:pt x="3581" y="5628"/>
                  <a:pt x="3693" y="4832"/>
                </a:cubicBezTo>
                <a:cubicBezTo>
                  <a:pt x="3798" y="4073"/>
                  <a:pt x="3510" y="3470"/>
                  <a:pt x="2253" y="2907"/>
                </a:cubicBezTo>
                <a:cubicBezTo>
                  <a:pt x="1428" y="2528"/>
                  <a:pt x="1166" y="2305"/>
                  <a:pt x="1231" y="1795"/>
                </a:cubicBezTo>
                <a:cubicBezTo>
                  <a:pt x="1290" y="1444"/>
                  <a:pt x="1525" y="1125"/>
                  <a:pt x="2067" y="1125"/>
                </a:cubicBezTo>
                <a:cubicBezTo>
                  <a:pt x="2133" y="1125"/>
                  <a:pt x="2204" y="1130"/>
                  <a:pt x="2279" y="1140"/>
                </a:cubicBezTo>
                <a:cubicBezTo>
                  <a:pt x="3038" y="1258"/>
                  <a:pt x="3195" y="1677"/>
                  <a:pt x="3221" y="2030"/>
                </a:cubicBezTo>
                <a:lnTo>
                  <a:pt x="3942" y="2135"/>
                </a:lnTo>
                <a:cubicBezTo>
                  <a:pt x="3942" y="1611"/>
                  <a:pt x="3732" y="917"/>
                  <a:pt x="2698" y="656"/>
                </a:cubicBezTo>
                <a:lnTo>
                  <a:pt x="2776" y="93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8260898" y="2558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74" y="1"/>
                </a:moveTo>
                <a:lnTo>
                  <a:pt x="2083" y="577"/>
                </a:lnTo>
                <a:cubicBezTo>
                  <a:pt x="2059" y="576"/>
                  <a:pt x="2036" y="576"/>
                  <a:pt x="2013" y="576"/>
                </a:cubicBezTo>
                <a:cubicBezTo>
                  <a:pt x="1211" y="576"/>
                  <a:pt x="626" y="1017"/>
                  <a:pt x="525" y="1755"/>
                </a:cubicBezTo>
                <a:cubicBezTo>
                  <a:pt x="407" y="2554"/>
                  <a:pt x="865" y="3038"/>
                  <a:pt x="1952" y="3522"/>
                </a:cubicBezTo>
                <a:cubicBezTo>
                  <a:pt x="2829" y="3902"/>
                  <a:pt x="3051" y="4295"/>
                  <a:pt x="2973" y="4792"/>
                </a:cubicBezTo>
                <a:cubicBezTo>
                  <a:pt x="2906" y="5274"/>
                  <a:pt x="2580" y="5535"/>
                  <a:pt x="2045" y="5535"/>
                </a:cubicBezTo>
                <a:cubicBezTo>
                  <a:pt x="1954" y="5535"/>
                  <a:pt x="1858" y="5527"/>
                  <a:pt x="1755" y="5512"/>
                </a:cubicBezTo>
                <a:cubicBezTo>
                  <a:pt x="1127" y="5421"/>
                  <a:pt x="760" y="5067"/>
                  <a:pt x="721" y="4426"/>
                </a:cubicBezTo>
                <a:lnTo>
                  <a:pt x="14" y="4321"/>
                </a:lnTo>
                <a:lnTo>
                  <a:pt x="14" y="4321"/>
                </a:lnTo>
                <a:cubicBezTo>
                  <a:pt x="1" y="5120"/>
                  <a:pt x="420" y="5748"/>
                  <a:pt x="1336" y="5984"/>
                </a:cubicBezTo>
                <a:lnTo>
                  <a:pt x="1232" y="6691"/>
                </a:lnTo>
                <a:lnTo>
                  <a:pt x="1847" y="6782"/>
                </a:lnTo>
                <a:lnTo>
                  <a:pt x="1952" y="6088"/>
                </a:lnTo>
                <a:cubicBezTo>
                  <a:pt x="1989" y="6090"/>
                  <a:pt x="2027" y="6091"/>
                  <a:pt x="2064" y="6091"/>
                </a:cubicBezTo>
                <a:cubicBezTo>
                  <a:pt x="2959" y="6091"/>
                  <a:pt x="3580" y="5636"/>
                  <a:pt x="3693" y="4832"/>
                </a:cubicBezTo>
                <a:cubicBezTo>
                  <a:pt x="3811" y="4072"/>
                  <a:pt x="3510" y="3470"/>
                  <a:pt x="2253" y="2894"/>
                </a:cubicBezTo>
                <a:cubicBezTo>
                  <a:pt x="1441" y="2514"/>
                  <a:pt x="1166" y="2292"/>
                  <a:pt x="1245" y="1794"/>
                </a:cubicBezTo>
                <a:cubicBezTo>
                  <a:pt x="1291" y="1444"/>
                  <a:pt x="1536" y="1125"/>
                  <a:pt x="2071" y="1125"/>
                </a:cubicBezTo>
                <a:cubicBezTo>
                  <a:pt x="2136" y="1125"/>
                  <a:pt x="2205" y="1130"/>
                  <a:pt x="2279" y="1140"/>
                </a:cubicBezTo>
                <a:cubicBezTo>
                  <a:pt x="3038" y="1257"/>
                  <a:pt x="3208" y="1676"/>
                  <a:pt x="3222" y="2030"/>
                </a:cubicBezTo>
                <a:lnTo>
                  <a:pt x="3942" y="2135"/>
                </a:lnTo>
                <a:cubicBezTo>
                  <a:pt x="3942" y="1598"/>
                  <a:pt x="3732" y="917"/>
                  <a:pt x="2698" y="655"/>
                </a:cubicBezTo>
                <a:lnTo>
                  <a:pt x="2789" y="79"/>
                </a:lnTo>
                <a:lnTo>
                  <a:pt x="21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6936997" y="630007"/>
            <a:ext cx="456740" cy="497221"/>
            <a:chOff x="1340800" y="1348775"/>
            <a:chExt cx="263175" cy="286500"/>
          </a:xfrm>
        </p:grpSpPr>
        <p:sp>
          <p:nvSpPr>
            <p:cNvPr id="630" name="Google Shape;630;p39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5459836" y="2378978"/>
            <a:ext cx="2158642" cy="1865532"/>
            <a:chOff x="452825" y="2798300"/>
            <a:chExt cx="1105975" cy="955850"/>
          </a:xfrm>
        </p:grpSpPr>
        <p:sp>
          <p:nvSpPr>
            <p:cNvPr id="637" name="Google Shape;637;p39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285150" y="2817050"/>
              <a:ext cx="273650" cy="273650"/>
            </a:xfrm>
            <a:custGeom>
              <a:avLst/>
              <a:gdLst/>
              <a:ahLst/>
              <a:cxnLst/>
              <a:rect l="l" t="t" r="r" b="b"/>
              <a:pathLst>
                <a:path w="10946" h="10946" extrusionOk="0">
                  <a:moveTo>
                    <a:pt x="4308" y="1"/>
                  </a:moveTo>
                  <a:lnTo>
                    <a:pt x="4203" y="2973"/>
                  </a:lnTo>
                  <a:lnTo>
                    <a:pt x="1729" y="1310"/>
                  </a:lnTo>
                  <a:lnTo>
                    <a:pt x="3130" y="3941"/>
                  </a:lnTo>
                  <a:lnTo>
                    <a:pt x="3130" y="3941"/>
                  </a:lnTo>
                  <a:lnTo>
                    <a:pt x="158" y="3732"/>
                  </a:lnTo>
                  <a:lnTo>
                    <a:pt x="158" y="3732"/>
                  </a:lnTo>
                  <a:lnTo>
                    <a:pt x="2685" y="5316"/>
                  </a:lnTo>
                  <a:lnTo>
                    <a:pt x="1" y="6625"/>
                  </a:lnTo>
                  <a:lnTo>
                    <a:pt x="2986" y="6743"/>
                  </a:lnTo>
                  <a:lnTo>
                    <a:pt x="1323" y="9217"/>
                  </a:lnTo>
                  <a:lnTo>
                    <a:pt x="3955" y="7817"/>
                  </a:lnTo>
                  <a:lnTo>
                    <a:pt x="3745" y="10789"/>
                  </a:lnTo>
                  <a:lnTo>
                    <a:pt x="5329" y="8262"/>
                  </a:lnTo>
                  <a:lnTo>
                    <a:pt x="6639" y="10946"/>
                  </a:lnTo>
                  <a:lnTo>
                    <a:pt x="6743" y="7961"/>
                  </a:lnTo>
                  <a:lnTo>
                    <a:pt x="9218" y="9623"/>
                  </a:lnTo>
                  <a:lnTo>
                    <a:pt x="9218" y="9623"/>
                  </a:lnTo>
                  <a:lnTo>
                    <a:pt x="7817" y="6992"/>
                  </a:lnTo>
                  <a:lnTo>
                    <a:pt x="10802" y="7201"/>
                  </a:lnTo>
                  <a:lnTo>
                    <a:pt x="8275" y="5617"/>
                  </a:lnTo>
                  <a:lnTo>
                    <a:pt x="10946" y="4308"/>
                  </a:lnTo>
                  <a:lnTo>
                    <a:pt x="7974" y="4203"/>
                  </a:lnTo>
                  <a:lnTo>
                    <a:pt x="9637" y="1729"/>
                  </a:lnTo>
                  <a:lnTo>
                    <a:pt x="9637" y="1729"/>
                  </a:lnTo>
                  <a:lnTo>
                    <a:pt x="7005" y="3117"/>
                  </a:lnTo>
                  <a:lnTo>
                    <a:pt x="7005" y="3117"/>
                  </a:lnTo>
                  <a:lnTo>
                    <a:pt x="7202" y="145"/>
                  </a:lnTo>
                  <a:lnTo>
                    <a:pt x="5617" y="267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90824" y="2910151"/>
              <a:ext cx="73325" cy="83425"/>
            </a:xfrm>
            <a:custGeom>
              <a:avLst/>
              <a:gdLst/>
              <a:ahLst/>
              <a:cxnLst/>
              <a:rect l="l" t="t" r="r" b="b"/>
              <a:pathLst>
                <a:path w="2933" h="3337" extrusionOk="0">
                  <a:moveTo>
                    <a:pt x="1682" y="1"/>
                  </a:moveTo>
                  <a:cubicBezTo>
                    <a:pt x="1511" y="1"/>
                    <a:pt x="1337" y="33"/>
                    <a:pt x="1178" y="102"/>
                  </a:cubicBezTo>
                  <a:cubicBezTo>
                    <a:pt x="825" y="220"/>
                    <a:pt x="537" y="482"/>
                    <a:pt x="393" y="835"/>
                  </a:cubicBezTo>
                  <a:cubicBezTo>
                    <a:pt x="275" y="1123"/>
                    <a:pt x="249" y="1451"/>
                    <a:pt x="314" y="1765"/>
                  </a:cubicBezTo>
                  <a:lnTo>
                    <a:pt x="0" y="1883"/>
                  </a:lnTo>
                  <a:lnTo>
                    <a:pt x="92" y="2105"/>
                  </a:lnTo>
                  <a:lnTo>
                    <a:pt x="367" y="2000"/>
                  </a:lnTo>
                  <a:cubicBezTo>
                    <a:pt x="380" y="2079"/>
                    <a:pt x="406" y="2144"/>
                    <a:pt x="432" y="2223"/>
                  </a:cubicBezTo>
                  <a:cubicBezTo>
                    <a:pt x="445" y="2236"/>
                    <a:pt x="458" y="2262"/>
                    <a:pt x="458" y="2288"/>
                  </a:cubicBezTo>
                  <a:lnTo>
                    <a:pt x="197" y="2393"/>
                  </a:lnTo>
                  <a:lnTo>
                    <a:pt x="288" y="2616"/>
                  </a:lnTo>
                  <a:lnTo>
                    <a:pt x="576" y="2511"/>
                  </a:lnTo>
                  <a:cubicBezTo>
                    <a:pt x="707" y="2799"/>
                    <a:pt x="930" y="3035"/>
                    <a:pt x="1205" y="3179"/>
                  </a:cubicBezTo>
                  <a:cubicBezTo>
                    <a:pt x="1399" y="3283"/>
                    <a:pt x="1614" y="3337"/>
                    <a:pt x="1829" y="3337"/>
                  </a:cubicBezTo>
                  <a:cubicBezTo>
                    <a:pt x="1991" y="3337"/>
                    <a:pt x="2152" y="3306"/>
                    <a:pt x="2304" y="3244"/>
                  </a:cubicBezTo>
                  <a:cubicBezTo>
                    <a:pt x="2553" y="3152"/>
                    <a:pt x="2776" y="2995"/>
                    <a:pt x="2933" y="2786"/>
                  </a:cubicBezTo>
                  <a:lnTo>
                    <a:pt x="2750" y="2524"/>
                  </a:lnTo>
                  <a:cubicBezTo>
                    <a:pt x="2606" y="2681"/>
                    <a:pt x="2435" y="2812"/>
                    <a:pt x="2239" y="2891"/>
                  </a:cubicBezTo>
                  <a:cubicBezTo>
                    <a:pt x="2122" y="2934"/>
                    <a:pt x="2000" y="2956"/>
                    <a:pt x="1879" y="2956"/>
                  </a:cubicBezTo>
                  <a:cubicBezTo>
                    <a:pt x="1741" y="2956"/>
                    <a:pt x="1605" y="2927"/>
                    <a:pt x="1480" y="2864"/>
                  </a:cubicBezTo>
                  <a:cubicBezTo>
                    <a:pt x="1270" y="2747"/>
                    <a:pt x="1100" y="2563"/>
                    <a:pt x="982" y="2354"/>
                  </a:cubicBezTo>
                  <a:lnTo>
                    <a:pt x="2304" y="1856"/>
                  </a:lnTo>
                  <a:lnTo>
                    <a:pt x="2213" y="1634"/>
                  </a:lnTo>
                  <a:lnTo>
                    <a:pt x="864" y="2144"/>
                  </a:lnTo>
                  <a:lnTo>
                    <a:pt x="838" y="2053"/>
                  </a:lnTo>
                  <a:cubicBezTo>
                    <a:pt x="812" y="1987"/>
                    <a:pt x="786" y="1922"/>
                    <a:pt x="773" y="1856"/>
                  </a:cubicBezTo>
                  <a:lnTo>
                    <a:pt x="2108" y="1346"/>
                  </a:lnTo>
                  <a:lnTo>
                    <a:pt x="2029" y="1123"/>
                  </a:lnTo>
                  <a:lnTo>
                    <a:pt x="720" y="1608"/>
                  </a:lnTo>
                  <a:cubicBezTo>
                    <a:pt x="681" y="1372"/>
                    <a:pt x="694" y="1136"/>
                    <a:pt x="786" y="914"/>
                  </a:cubicBezTo>
                  <a:cubicBezTo>
                    <a:pt x="877" y="678"/>
                    <a:pt x="1074" y="508"/>
                    <a:pt x="1309" y="416"/>
                  </a:cubicBezTo>
                  <a:cubicBezTo>
                    <a:pt x="1434" y="372"/>
                    <a:pt x="1565" y="345"/>
                    <a:pt x="1693" y="345"/>
                  </a:cubicBezTo>
                  <a:cubicBezTo>
                    <a:pt x="1754" y="345"/>
                    <a:pt x="1814" y="351"/>
                    <a:pt x="1872" y="364"/>
                  </a:cubicBezTo>
                  <a:lnTo>
                    <a:pt x="1846" y="10"/>
                  </a:lnTo>
                  <a:cubicBezTo>
                    <a:pt x="1792" y="4"/>
                    <a:pt x="1737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61475" y="3154175"/>
              <a:ext cx="539750" cy="271700"/>
            </a:xfrm>
            <a:custGeom>
              <a:avLst/>
              <a:gdLst/>
              <a:ahLst/>
              <a:cxnLst/>
              <a:rect l="l" t="t" r="r" b="b"/>
              <a:pathLst>
                <a:path w="21590" h="10868" extrusionOk="0">
                  <a:moveTo>
                    <a:pt x="0" y="1"/>
                  </a:moveTo>
                  <a:lnTo>
                    <a:pt x="1074" y="10867"/>
                  </a:lnTo>
                  <a:lnTo>
                    <a:pt x="21472" y="9558"/>
                  </a:lnTo>
                  <a:lnTo>
                    <a:pt x="21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132300" y="3095600"/>
              <a:ext cx="205575" cy="26200"/>
            </a:xfrm>
            <a:custGeom>
              <a:avLst/>
              <a:gdLst/>
              <a:ahLst/>
              <a:cxnLst/>
              <a:rect l="l" t="t" r="r" b="b"/>
              <a:pathLst>
                <a:path w="8223" h="1048" extrusionOk="0">
                  <a:moveTo>
                    <a:pt x="8223" y="1047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125775" y="3146000"/>
              <a:ext cx="205875" cy="26200"/>
            </a:xfrm>
            <a:custGeom>
              <a:avLst/>
              <a:gdLst/>
              <a:ahLst/>
              <a:cxnLst/>
              <a:rect l="l" t="t" r="r" b="b"/>
              <a:pathLst>
                <a:path w="8235" h="1048" extrusionOk="0">
                  <a:moveTo>
                    <a:pt x="8235" y="104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0764015-9179-CE66-19AE-960F81D812E3}"/>
              </a:ext>
            </a:extLst>
          </p:cNvPr>
          <p:cNvSpPr txBox="1"/>
          <p:nvPr/>
        </p:nvSpPr>
        <p:spPr>
          <a:xfrm>
            <a:off x="589359" y="4366617"/>
            <a:ext cx="1598414" cy="523220"/>
          </a:xfrm>
          <a:prstGeom prst="rect">
            <a:avLst/>
          </a:pr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EBEBEB"/>
                </a:solidFill>
              </a:rPr>
              <a:t>S</a:t>
            </a:r>
          </a:p>
          <a:p>
            <a:r>
              <a:rPr lang="en-US" dirty="0">
                <a:solidFill>
                  <a:srgbClr val="EBEBEB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09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lang="en-US" dirty="0" err="1"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2"/>
          </p:nvPr>
        </p:nvSpPr>
        <p:spPr>
          <a:xfrm>
            <a:off x="512637" y="1435728"/>
            <a:ext cx="4061652" cy="3238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b="1" dirty="0"/>
              <a:t>Cart and Cart Item Models</a:t>
            </a:r>
            <a:r>
              <a:rPr lang="en" dirty="0"/>
              <a:t>:</a:t>
            </a:r>
            <a:endParaRPr lang="en-US" dirty="0"/>
          </a:p>
          <a:p>
            <a:pPr marL="0" indent="0"/>
            <a:r>
              <a:rPr lang="en" dirty="0"/>
              <a:t>The </a:t>
            </a:r>
            <a:r>
              <a:rPr lang="en" b="1" dirty="0"/>
              <a:t>Cart</a:t>
            </a:r>
            <a:r>
              <a:rPr lang="en" dirty="0"/>
              <a:t> model manages the collection of items a customer wants to purchase, while the </a:t>
            </a:r>
            <a:r>
              <a:rPr lang="en" b="1" dirty="0"/>
              <a:t>Cart Item</a:t>
            </a:r>
            <a:r>
              <a:rPr lang="en" dirty="0"/>
              <a:t> model holds individual product details (e.g., product name, quantity, price).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/>
              <a:t>Controller Actions</a:t>
            </a:r>
            <a:r>
              <a:rPr lang="en-US"/>
              <a:t>:</a:t>
            </a:r>
          </a:p>
          <a:p>
            <a:pPr marL="0" indent="0"/>
            <a:r>
              <a:rPr lang="en-US" b="1"/>
              <a:t>View Cart</a:t>
            </a:r>
            <a:r>
              <a:rPr lang="en-US"/>
              <a:t>: Displays all items in the cart.</a:t>
            </a:r>
          </a:p>
          <a:p>
            <a:pPr marL="0" indent="0"/>
            <a:r>
              <a:rPr lang="en-US" b="1"/>
              <a:t>Add Item</a:t>
            </a:r>
            <a:r>
              <a:rPr lang="en-US"/>
              <a:t>: Adds a selected product to the cart.</a:t>
            </a:r>
          </a:p>
          <a:p>
            <a:pPr marL="0" indent="0"/>
            <a:r>
              <a:rPr lang="en-US" b="1" dirty="0"/>
              <a:t>Delete Item</a:t>
            </a:r>
            <a:r>
              <a:rPr lang="en-US" dirty="0"/>
              <a:t>: Removes a product from the cart.</a:t>
            </a:r>
          </a:p>
          <a:p>
            <a:pPr marL="0" indent="0"/>
            <a:r>
              <a:rPr lang="en-US" b="1" dirty="0"/>
              <a:t>Proceed to Purchase</a:t>
            </a:r>
            <a:r>
              <a:rPr lang="en-US" dirty="0"/>
              <a:t>: Transfers cart items to an order, stores order details, and clears the session.</a:t>
            </a:r>
            <a:endParaRPr lang="en" dirty="0"/>
          </a:p>
          <a:p>
            <a:pPr marL="285750" indent="-285750">
              <a:buFont typeface="Arial"/>
              <a:buChar char="•"/>
            </a:pPr>
            <a:endParaRPr lang="en" dirty="0"/>
          </a:p>
          <a:p>
            <a:pPr marL="0" indent="0"/>
            <a:endParaRPr lang="en" dirty="0"/>
          </a:p>
        </p:txBody>
      </p:sp>
      <p:grpSp>
        <p:nvGrpSpPr>
          <p:cNvPr id="881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D68BCD4-553B-F2CE-959E-C6F67D27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807" y="1439025"/>
            <a:ext cx="4550175" cy="2707800"/>
          </a:xfrm>
        </p:spPr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" b="1" dirty="0"/>
              <a:t>Session Management for Cart</a:t>
            </a:r>
            <a:r>
              <a:rPr lang="en" dirty="0"/>
              <a:t>:</a:t>
            </a:r>
            <a:endParaRPr lang="en-US" dirty="0"/>
          </a:p>
          <a:p>
            <a:pPr marL="139700" indent="0"/>
            <a:r>
              <a:rPr lang="en"/>
              <a:t>Two extensions were created to manage storing cart items in the session:</a:t>
            </a:r>
            <a:endParaRPr lang="en-US"/>
          </a:p>
          <a:p>
            <a:pPr marL="139700" indent="0"/>
            <a:r>
              <a:rPr lang="en"/>
              <a:t>One to </a:t>
            </a:r>
            <a:r>
              <a:rPr lang="en" b="1"/>
              <a:t>retrieve</a:t>
            </a:r>
            <a:r>
              <a:rPr lang="en"/>
              <a:t> the cart items.</a:t>
            </a:r>
            <a:endParaRPr lang="en-US"/>
          </a:p>
          <a:p>
            <a:pPr marL="139700" indent="0"/>
            <a:r>
              <a:rPr lang="en" dirty="0"/>
              <a:t>One to </a:t>
            </a:r>
            <a:r>
              <a:rPr lang="en" b="1" dirty="0"/>
              <a:t>store</a:t>
            </a:r>
            <a:r>
              <a:rPr lang="en" dirty="0"/>
              <a:t> the updated cart back into the session.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Cart Counter on Navbar</a:t>
            </a:r>
            <a:r>
              <a:rPr lang="en-US" dirty="0"/>
              <a:t>:</a:t>
            </a:r>
          </a:p>
          <a:p>
            <a:pPr marL="0" indent="0"/>
            <a:r>
              <a:rPr lang="en-US" dirty="0"/>
              <a:t>A counter is implemented to dynamically show the number of items in the cart on the navbar, visible only to users with a </a:t>
            </a:r>
            <a:r>
              <a:rPr lang="en-US" b="1" dirty="0"/>
              <a:t>customer</a:t>
            </a:r>
            <a:r>
              <a:rPr lang="en-US" dirty="0"/>
              <a:t> role.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" grpId="0" build="p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1700550" y="3102586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>
                <a:solidFill>
                  <a:schemeClr val="accent1"/>
                </a:solidFill>
              </a:rPr>
              <a:t>Thank you for Listening </a:t>
            </a:r>
            <a:endParaRPr lang="en-US" sz="180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3FA31-BC7E-7195-A65B-4FBAC6F3E28B}"/>
              </a:ext>
            </a:extLst>
          </p:cNvPr>
          <p:cNvSpPr txBox="1"/>
          <p:nvPr/>
        </p:nvSpPr>
        <p:spPr>
          <a:xfrm>
            <a:off x="2089033" y="2046170"/>
            <a:ext cx="528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E-Commerce Application</a:t>
            </a:r>
          </a:p>
        </p:txBody>
      </p:sp>
    </p:spTree>
    <p:extLst>
      <p:ext uri="{BB962C8B-B14F-4D97-AF65-F5344CB8AC3E}">
        <p14:creationId xmlns:p14="http://schemas.microsoft.com/office/powerpoint/2010/main" val="29974175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wo images of a store and a supermarket&#10;&#10;Description automatically generated">
            <a:extLst>
              <a:ext uri="{FF2B5EF4-FFF2-40B4-BE49-F238E27FC236}">
                <a16:creationId xmlns:a16="http://schemas.microsoft.com/office/drawing/2014/main" id="{D9E5C43E-2B4F-5810-A4DE-BE21DEBFC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14"/>
          <a:stretch/>
        </p:blipFill>
        <p:spPr>
          <a:xfrm>
            <a:off x="-1586887" y="-54730"/>
            <a:ext cx="12317773" cy="5198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4B17A-AF49-ECFF-290F-7BEB795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222" b="50000"/>
          <a:stretch>
            <a:fillRect/>
          </a:stretch>
        </p:blipFill>
        <p:spPr>
          <a:xfrm>
            <a:off x="1594757" y="-441929"/>
            <a:ext cx="424543" cy="333826"/>
          </a:xfrm>
          <a:custGeom>
            <a:avLst/>
            <a:gdLst>
              <a:gd name="connsiteX0" fmla="*/ 0 w 3270595"/>
              <a:gd name="connsiteY0" fmla="*/ 0 h 2571731"/>
              <a:gd name="connsiteX1" fmla="*/ 3001939 w 3270595"/>
              <a:gd name="connsiteY1" fmla="*/ 0 h 2571731"/>
              <a:gd name="connsiteX2" fmla="*/ 3001939 w 3270595"/>
              <a:gd name="connsiteY2" fmla="*/ 1027741 h 2571731"/>
              <a:gd name="connsiteX3" fmla="*/ 3011515 w 3270595"/>
              <a:gd name="connsiteY3" fmla="*/ 1026776 h 2571731"/>
              <a:gd name="connsiteX4" fmla="*/ 3270595 w 3270595"/>
              <a:gd name="connsiteY4" fmla="*/ 1285856 h 2571731"/>
              <a:gd name="connsiteX5" fmla="*/ 3011515 w 3270595"/>
              <a:gd name="connsiteY5" fmla="*/ 1544936 h 2571731"/>
              <a:gd name="connsiteX6" fmla="*/ 3001939 w 3270595"/>
              <a:gd name="connsiteY6" fmla="*/ 1543971 h 2571731"/>
              <a:gd name="connsiteX7" fmla="*/ 3001939 w 3270595"/>
              <a:gd name="connsiteY7" fmla="*/ 2571731 h 2571731"/>
              <a:gd name="connsiteX8" fmla="*/ 1732468 w 3270595"/>
              <a:gd name="connsiteY8" fmla="*/ 2571731 h 2571731"/>
              <a:gd name="connsiteX9" fmla="*/ 1736854 w 3270595"/>
              <a:gd name="connsiteY9" fmla="*/ 2528220 h 2571731"/>
              <a:gd name="connsiteX10" fmla="*/ 1477774 w 3270595"/>
              <a:gd name="connsiteY10" fmla="*/ 2269140 h 2571731"/>
              <a:gd name="connsiteX11" fmla="*/ 1218694 w 3270595"/>
              <a:gd name="connsiteY11" fmla="*/ 2528220 h 2571731"/>
              <a:gd name="connsiteX12" fmla="*/ 1223080 w 3270595"/>
              <a:gd name="connsiteY12" fmla="*/ 2571731 h 2571731"/>
              <a:gd name="connsiteX13" fmla="*/ 0 w 3270595"/>
              <a:gd name="connsiteY13" fmla="*/ 2571731 h 257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0595" h="2571731">
                <a:moveTo>
                  <a:pt x="0" y="0"/>
                </a:moveTo>
                <a:lnTo>
                  <a:pt x="3001939" y="0"/>
                </a:lnTo>
                <a:lnTo>
                  <a:pt x="3001939" y="1027741"/>
                </a:lnTo>
                <a:lnTo>
                  <a:pt x="3011515" y="1026776"/>
                </a:lnTo>
                <a:cubicBezTo>
                  <a:pt x="3154601" y="1026776"/>
                  <a:pt x="3270595" y="1142770"/>
                  <a:pt x="3270595" y="1285856"/>
                </a:cubicBezTo>
                <a:cubicBezTo>
                  <a:pt x="3270595" y="1428942"/>
                  <a:pt x="3154601" y="1544936"/>
                  <a:pt x="3011515" y="1544936"/>
                </a:cubicBezTo>
                <a:lnTo>
                  <a:pt x="3001939" y="1543971"/>
                </a:lnTo>
                <a:lnTo>
                  <a:pt x="3001939" y="2571731"/>
                </a:lnTo>
                <a:lnTo>
                  <a:pt x="1732468" y="2571731"/>
                </a:lnTo>
                <a:lnTo>
                  <a:pt x="1736854" y="2528220"/>
                </a:lnTo>
                <a:cubicBezTo>
                  <a:pt x="1736854" y="2385134"/>
                  <a:pt x="1620860" y="2269140"/>
                  <a:pt x="1477774" y="2269140"/>
                </a:cubicBezTo>
                <a:cubicBezTo>
                  <a:pt x="1334688" y="2269140"/>
                  <a:pt x="1218694" y="2385134"/>
                  <a:pt x="1218694" y="2528220"/>
                </a:cubicBezTo>
                <a:lnTo>
                  <a:pt x="1223080" y="2571731"/>
                </a:lnTo>
                <a:lnTo>
                  <a:pt x="0" y="2571731"/>
                </a:lnTo>
                <a:close/>
              </a:path>
            </a:pathLst>
          </a:custGeom>
        </p:spPr>
      </p:pic>
      <p:sp>
        <p:nvSpPr>
          <p:cNvPr id="3" name="Google Shape;11432;p54">
            <a:extLst>
              <a:ext uri="{FF2B5EF4-FFF2-40B4-BE49-F238E27FC236}">
                <a16:creationId xmlns:a16="http://schemas.microsoft.com/office/drawing/2014/main" id="{7DE82969-EEBD-07E9-D0AD-DB64222EA206}"/>
              </a:ext>
            </a:extLst>
          </p:cNvPr>
          <p:cNvSpPr txBox="1">
            <a:spLocks/>
          </p:cNvSpPr>
          <p:nvPr/>
        </p:nvSpPr>
        <p:spPr>
          <a:xfrm>
            <a:off x="2279880" y="-448641"/>
            <a:ext cx="147447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US" sz="1600"/>
              <a:t>Introduction</a:t>
            </a:r>
            <a:endParaRPr lang="en-US"/>
          </a:p>
        </p:txBody>
      </p:sp>
      <p:sp>
        <p:nvSpPr>
          <p:cNvPr id="4" name="Google Shape;11437;p54">
            <a:extLst>
              <a:ext uri="{FF2B5EF4-FFF2-40B4-BE49-F238E27FC236}">
                <a16:creationId xmlns:a16="http://schemas.microsoft.com/office/drawing/2014/main" id="{52B1DE3A-8F8C-025C-15BA-DB9347400881}"/>
              </a:ext>
            </a:extLst>
          </p:cNvPr>
          <p:cNvSpPr txBox="1">
            <a:spLocks/>
          </p:cNvSpPr>
          <p:nvPr/>
        </p:nvSpPr>
        <p:spPr>
          <a:xfrm>
            <a:off x="1882271" y="-412842"/>
            <a:ext cx="549593" cy="38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1600"/>
              <a:t>01.</a:t>
            </a:r>
            <a:endParaRPr lang="en"/>
          </a:p>
        </p:txBody>
      </p:sp>
      <p:pic>
        <p:nvPicPr>
          <p:cNvPr id="17" name="Picture 16" descr="A cartoon of a person&#10;&#10;Description automatically generated">
            <a:extLst>
              <a:ext uri="{FF2B5EF4-FFF2-40B4-BE49-F238E27FC236}">
                <a16:creationId xmlns:a16="http://schemas.microsoft.com/office/drawing/2014/main" id="{C7AD4E5D-EAAB-31EC-6417-EBBA002E4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78" y="5143500"/>
            <a:ext cx="1045406" cy="40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013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00" y="51389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4B17A-AF49-ECFF-290F-7BEB7956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222" b="50000"/>
          <a:stretch>
            <a:fillRect/>
          </a:stretch>
        </p:blipFill>
        <p:spPr>
          <a:xfrm>
            <a:off x="1594757" y="78562"/>
            <a:ext cx="424543" cy="333826"/>
          </a:xfrm>
          <a:custGeom>
            <a:avLst/>
            <a:gdLst>
              <a:gd name="connsiteX0" fmla="*/ 0 w 3270595"/>
              <a:gd name="connsiteY0" fmla="*/ 0 h 2571731"/>
              <a:gd name="connsiteX1" fmla="*/ 3001939 w 3270595"/>
              <a:gd name="connsiteY1" fmla="*/ 0 h 2571731"/>
              <a:gd name="connsiteX2" fmla="*/ 3001939 w 3270595"/>
              <a:gd name="connsiteY2" fmla="*/ 1027741 h 2571731"/>
              <a:gd name="connsiteX3" fmla="*/ 3011515 w 3270595"/>
              <a:gd name="connsiteY3" fmla="*/ 1026776 h 2571731"/>
              <a:gd name="connsiteX4" fmla="*/ 3270595 w 3270595"/>
              <a:gd name="connsiteY4" fmla="*/ 1285856 h 2571731"/>
              <a:gd name="connsiteX5" fmla="*/ 3011515 w 3270595"/>
              <a:gd name="connsiteY5" fmla="*/ 1544936 h 2571731"/>
              <a:gd name="connsiteX6" fmla="*/ 3001939 w 3270595"/>
              <a:gd name="connsiteY6" fmla="*/ 1543971 h 2571731"/>
              <a:gd name="connsiteX7" fmla="*/ 3001939 w 3270595"/>
              <a:gd name="connsiteY7" fmla="*/ 2571731 h 2571731"/>
              <a:gd name="connsiteX8" fmla="*/ 1732468 w 3270595"/>
              <a:gd name="connsiteY8" fmla="*/ 2571731 h 2571731"/>
              <a:gd name="connsiteX9" fmla="*/ 1736854 w 3270595"/>
              <a:gd name="connsiteY9" fmla="*/ 2528220 h 2571731"/>
              <a:gd name="connsiteX10" fmla="*/ 1477774 w 3270595"/>
              <a:gd name="connsiteY10" fmla="*/ 2269140 h 2571731"/>
              <a:gd name="connsiteX11" fmla="*/ 1218694 w 3270595"/>
              <a:gd name="connsiteY11" fmla="*/ 2528220 h 2571731"/>
              <a:gd name="connsiteX12" fmla="*/ 1223080 w 3270595"/>
              <a:gd name="connsiteY12" fmla="*/ 2571731 h 2571731"/>
              <a:gd name="connsiteX13" fmla="*/ 0 w 3270595"/>
              <a:gd name="connsiteY13" fmla="*/ 2571731 h 257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70595" h="2571731">
                <a:moveTo>
                  <a:pt x="0" y="0"/>
                </a:moveTo>
                <a:lnTo>
                  <a:pt x="3001939" y="0"/>
                </a:lnTo>
                <a:lnTo>
                  <a:pt x="3001939" y="1027741"/>
                </a:lnTo>
                <a:lnTo>
                  <a:pt x="3011515" y="1026776"/>
                </a:lnTo>
                <a:cubicBezTo>
                  <a:pt x="3154601" y="1026776"/>
                  <a:pt x="3270595" y="1142770"/>
                  <a:pt x="3270595" y="1285856"/>
                </a:cubicBezTo>
                <a:cubicBezTo>
                  <a:pt x="3270595" y="1428942"/>
                  <a:pt x="3154601" y="1544936"/>
                  <a:pt x="3011515" y="1544936"/>
                </a:cubicBezTo>
                <a:lnTo>
                  <a:pt x="3001939" y="1543971"/>
                </a:lnTo>
                <a:lnTo>
                  <a:pt x="3001939" y="2571731"/>
                </a:lnTo>
                <a:lnTo>
                  <a:pt x="1732468" y="2571731"/>
                </a:lnTo>
                <a:lnTo>
                  <a:pt x="1736854" y="2528220"/>
                </a:lnTo>
                <a:cubicBezTo>
                  <a:pt x="1736854" y="2385134"/>
                  <a:pt x="1620860" y="2269140"/>
                  <a:pt x="1477774" y="2269140"/>
                </a:cubicBezTo>
                <a:cubicBezTo>
                  <a:pt x="1334688" y="2269140"/>
                  <a:pt x="1218694" y="2385134"/>
                  <a:pt x="1218694" y="2528220"/>
                </a:cubicBezTo>
                <a:lnTo>
                  <a:pt x="1223080" y="2571731"/>
                </a:lnTo>
                <a:lnTo>
                  <a:pt x="0" y="2571731"/>
                </a:lnTo>
                <a:close/>
              </a:path>
            </a:pathLst>
          </a:custGeom>
        </p:spPr>
      </p:pic>
      <p:sp>
        <p:nvSpPr>
          <p:cNvPr id="3" name="Google Shape;11432;p54">
            <a:extLst>
              <a:ext uri="{FF2B5EF4-FFF2-40B4-BE49-F238E27FC236}">
                <a16:creationId xmlns:a16="http://schemas.microsoft.com/office/drawing/2014/main" id="{7DE82969-EEBD-07E9-D0AD-DB64222EA206}"/>
              </a:ext>
            </a:extLst>
          </p:cNvPr>
          <p:cNvSpPr txBox="1">
            <a:spLocks/>
          </p:cNvSpPr>
          <p:nvPr/>
        </p:nvSpPr>
        <p:spPr>
          <a:xfrm>
            <a:off x="2279880" y="71850"/>
            <a:ext cx="147447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US" sz="1600"/>
              <a:t>Introduction</a:t>
            </a:r>
            <a:endParaRPr lang="en-US"/>
          </a:p>
        </p:txBody>
      </p:sp>
      <p:sp>
        <p:nvSpPr>
          <p:cNvPr id="4" name="Google Shape;11437;p54">
            <a:extLst>
              <a:ext uri="{FF2B5EF4-FFF2-40B4-BE49-F238E27FC236}">
                <a16:creationId xmlns:a16="http://schemas.microsoft.com/office/drawing/2014/main" id="{52B1DE3A-8F8C-025C-15BA-DB9347400881}"/>
              </a:ext>
            </a:extLst>
          </p:cNvPr>
          <p:cNvSpPr txBox="1">
            <a:spLocks/>
          </p:cNvSpPr>
          <p:nvPr/>
        </p:nvSpPr>
        <p:spPr>
          <a:xfrm>
            <a:off x="1882271" y="107649"/>
            <a:ext cx="549593" cy="38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1600"/>
              <a:t>01.</a:t>
            </a:r>
            <a:endParaRPr lang="en"/>
          </a:p>
        </p:txBody>
      </p:sp>
      <p:pic>
        <p:nvPicPr>
          <p:cNvPr id="11" name="Picture 10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6BAF4251-CE23-2373-5DD1-7D7F5857FF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6237228" y="-1148085"/>
            <a:ext cx="1088641" cy="1005237"/>
          </a:xfrm>
          <a:prstGeom prst="rect">
            <a:avLst/>
          </a:prstGeom>
        </p:spPr>
      </p:pic>
      <p:pic>
        <p:nvPicPr>
          <p:cNvPr id="6" name="Picture 5" descr="A room with shelves of liquor and bottles&#10;&#10;Description automatically generated">
            <a:extLst>
              <a:ext uri="{FF2B5EF4-FFF2-40B4-BE49-F238E27FC236}">
                <a16:creationId xmlns:a16="http://schemas.microsoft.com/office/drawing/2014/main" id="{FF6CD015-76BE-C482-6A27-0FD5E7198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7571" y="-84364"/>
            <a:ext cx="9510257" cy="5227864"/>
          </a:xfrm>
          <a:prstGeom prst="rect">
            <a:avLst/>
          </a:prstGeom>
        </p:spPr>
      </p:pic>
      <p:pic>
        <p:nvPicPr>
          <p:cNvPr id="9" name="Picture 8" descr="A hand in a blue shirt&#10;&#10;Description automatically generated">
            <a:extLst>
              <a:ext uri="{FF2B5EF4-FFF2-40B4-BE49-F238E27FC236}">
                <a16:creationId xmlns:a16="http://schemas.microsoft.com/office/drawing/2014/main" id="{C934463B-EB19-E742-FD26-421A1B6CB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87969" y="1295300"/>
            <a:ext cx="653531" cy="3476625"/>
          </a:xfrm>
          <a:prstGeom prst="rect">
            <a:avLst/>
          </a:prstGeom>
        </p:spPr>
      </p:pic>
      <p:pic>
        <p:nvPicPr>
          <p:cNvPr id="13" name="Picture 12" descr="A hand in a pocket&#10;&#10;Description automatically generated">
            <a:extLst>
              <a:ext uri="{FF2B5EF4-FFF2-40B4-BE49-F238E27FC236}">
                <a16:creationId xmlns:a16="http://schemas.microsoft.com/office/drawing/2014/main" id="{F5285C1F-D9C4-4D21-7944-6C3C423A7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20785" y="1182040"/>
            <a:ext cx="592370" cy="3703144"/>
          </a:xfrm>
          <a:prstGeom prst="rect">
            <a:avLst/>
          </a:prstGeom>
        </p:spPr>
      </p:pic>
      <p:pic>
        <p:nvPicPr>
          <p:cNvPr id="15" name="Picture 14" descr="A cartoon of a person&#10;&#10;Description automatically generated">
            <a:extLst>
              <a:ext uri="{FF2B5EF4-FFF2-40B4-BE49-F238E27FC236}">
                <a16:creationId xmlns:a16="http://schemas.microsoft.com/office/drawing/2014/main" id="{98C51D36-2BD5-527A-EBAB-2BD815C7B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7423" y="1533206"/>
            <a:ext cx="808571" cy="2867147"/>
          </a:xfrm>
          <a:prstGeom prst="rect">
            <a:avLst/>
          </a:prstGeom>
        </p:spPr>
      </p:pic>
      <p:pic>
        <p:nvPicPr>
          <p:cNvPr id="17" name="Picture 16" descr="A cartoon of a person's back&#10;&#10;Description automatically generated">
            <a:extLst>
              <a:ext uri="{FF2B5EF4-FFF2-40B4-BE49-F238E27FC236}">
                <a16:creationId xmlns:a16="http://schemas.microsoft.com/office/drawing/2014/main" id="{246F8133-2AFF-82B8-6225-48F6FAF24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8389" y="1533206"/>
            <a:ext cx="749747" cy="2661400"/>
          </a:xfrm>
          <a:prstGeom prst="rect">
            <a:avLst/>
          </a:prstGeom>
        </p:spPr>
      </p:pic>
      <p:pic>
        <p:nvPicPr>
          <p:cNvPr id="19" name="Picture 18" descr="A cartoon of a person&#10;&#10;Description automatically generated">
            <a:extLst>
              <a:ext uri="{FF2B5EF4-FFF2-40B4-BE49-F238E27FC236}">
                <a16:creationId xmlns:a16="http://schemas.microsoft.com/office/drawing/2014/main" id="{0BB5C27F-93E6-552F-589A-98EF6D1981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7578" y="1093604"/>
            <a:ext cx="1045406" cy="4049896"/>
          </a:xfrm>
          <a:prstGeom prst="rect">
            <a:avLst/>
          </a:prstGeom>
        </p:spPr>
      </p:pic>
      <p:pic>
        <p:nvPicPr>
          <p:cNvPr id="7" name="Picture 6" descr="A person holding a shopping basket&#10;&#10;Description automatically generated">
            <a:extLst>
              <a:ext uri="{FF2B5EF4-FFF2-40B4-BE49-F238E27FC236}">
                <a16:creationId xmlns:a16="http://schemas.microsoft.com/office/drawing/2014/main" id="{6A63B61E-4CFF-81D5-FADF-5665540BF3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9428" y="5583102"/>
            <a:ext cx="1249544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201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hopping basket&#10;&#10;Description automatically generated">
            <a:extLst>
              <a:ext uri="{FF2B5EF4-FFF2-40B4-BE49-F238E27FC236}">
                <a16:creationId xmlns:a16="http://schemas.microsoft.com/office/drawing/2014/main" id="{747300A0-1728-07B2-57AF-B23863C62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428" y="992096"/>
            <a:ext cx="1249544" cy="3937000"/>
          </a:xfrm>
          <a:prstGeom prst="rect">
            <a:avLst/>
          </a:prstGeom>
        </p:spPr>
      </p:pic>
      <p:sp>
        <p:nvSpPr>
          <p:cNvPr id="4" name="Google Shape;12448;p56">
            <a:extLst>
              <a:ext uri="{FF2B5EF4-FFF2-40B4-BE49-F238E27FC236}">
                <a16:creationId xmlns:a16="http://schemas.microsoft.com/office/drawing/2014/main" id="{F3B9B2FD-0269-9A9D-46C3-821EDBCDAA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51389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2714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men shopping in a grocery store&#10;&#10;Description automatically generated">
            <a:extLst>
              <a:ext uri="{FF2B5EF4-FFF2-40B4-BE49-F238E27FC236}">
                <a16:creationId xmlns:a16="http://schemas.microsoft.com/office/drawing/2014/main" id="{F08FE2C3-8267-1086-2395-C990155E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10" y="-450109"/>
            <a:ext cx="13342310" cy="5593609"/>
          </a:xfrm>
          <a:prstGeom prst="rect">
            <a:avLst/>
          </a:prstGeom>
        </p:spPr>
      </p:pic>
      <p:pic>
        <p:nvPicPr>
          <p:cNvPr id="4" name="Picture 3" descr="A person and person with a baby in a shopping cart&#10;&#10;Description automatically generated">
            <a:extLst>
              <a:ext uri="{FF2B5EF4-FFF2-40B4-BE49-F238E27FC236}">
                <a16:creationId xmlns:a16="http://schemas.microsoft.com/office/drawing/2014/main" id="{C668C3DF-9117-C65F-E288-946EF3FE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865" y="871589"/>
            <a:ext cx="2410269" cy="4047781"/>
          </a:xfrm>
          <a:prstGeom prst="rect">
            <a:avLst/>
          </a:prstGeom>
        </p:spPr>
      </p:pic>
      <p:pic>
        <p:nvPicPr>
          <p:cNvPr id="5" name="Picture 4" descr="A person pushing a shopping cart&#10;&#10;Description automatically generated">
            <a:extLst>
              <a:ext uri="{FF2B5EF4-FFF2-40B4-BE49-F238E27FC236}">
                <a16:creationId xmlns:a16="http://schemas.microsoft.com/office/drawing/2014/main" id="{A2607FFE-D964-AB2C-89AA-23066D12C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334" y="1034141"/>
            <a:ext cx="3605264" cy="38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05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6BAF4251-CE23-2373-5DD1-7D7F5857F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6237228" y="-1148085"/>
            <a:ext cx="1088641" cy="1005237"/>
          </a:xfrm>
          <a:prstGeom prst="rect">
            <a:avLst/>
          </a:prstGeom>
        </p:spPr>
      </p:pic>
      <p:pic>
        <p:nvPicPr>
          <p:cNvPr id="3" name="Picture 2" descr="A couple of men shopping in a grocery store&#10;&#10;Description automatically generated">
            <a:extLst>
              <a:ext uri="{FF2B5EF4-FFF2-40B4-BE49-F238E27FC236}">
                <a16:creationId xmlns:a16="http://schemas.microsoft.com/office/drawing/2014/main" id="{F08FE2C3-8267-1086-2395-C990155E3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5910" y="-450109"/>
            <a:ext cx="13342310" cy="5593609"/>
          </a:xfrm>
          <a:prstGeom prst="rect">
            <a:avLst/>
          </a:prstGeom>
        </p:spPr>
      </p:pic>
      <p:pic>
        <p:nvPicPr>
          <p:cNvPr id="7" name="Picture 6" descr="A person and person with a baby in a shopping cart&#10;&#10;Description automatically generated">
            <a:extLst>
              <a:ext uri="{FF2B5EF4-FFF2-40B4-BE49-F238E27FC236}">
                <a16:creationId xmlns:a16="http://schemas.microsoft.com/office/drawing/2014/main" id="{F975AB6C-B760-DE24-B5DE-2B7CA5CA9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31" y="871589"/>
            <a:ext cx="2410269" cy="4047781"/>
          </a:xfrm>
          <a:prstGeom prst="rect">
            <a:avLst/>
          </a:prstGeom>
        </p:spPr>
      </p:pic>
      <p:pic>
        <p:nvPicPr>
          <p:cNvPr id="9" name="Picture 8" descr="A person pushing a shopping cart&#10;&#10;Description automatically generated">
            <a:extLst>
              <a:ext uri="{FF2B5EF4-FFF2-40B4-BE49-F238E27FC236}">
                <a16:creationId xmlns:a16="http://schemas.microsoft.com/office/drawing/2014/main" id="{3CA9FC27-BC52-F541-58F7-74E6E9DB1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00" y="1034141"/>
            <a:ext cx="3605264" cy="388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00" y="66861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" name="Google Shape;11432;p54">
            <a:extLst>
              <a:ext uri="{FF2B5EF4-FFF2-40B4-BE49-F238E27FC236}">
                <a16:creationId xmlns:a16="http://schemas.microsoft.com/office/drawing/2014/main" id="{7DE82969-EEBD-07E9-D0AD-DB64222EA206}"/>
              </a:ext>
            </a:extLst>
          </p:cNvPr>
          <p:cNvSpPr txBox="1">
            <a:spLocks/>
          </p:cNvSpPr>
          <p:nvPr/>
        </p:nvSpPr>
        <p:spPr>
          <a:xfrm>
            <a:off x="2001700" y="85670"/>
            <a:ext cx="1474470" cy="33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US" sz="1600"/>
              <a:t>Introduction</a:t>
            </a:r>
            <a:endParaRPr lang="en-US"/>
          </a:p>
        </p:txBody>
      </p:sp>
      <p:sp>
        <p:nvSpPr>
          <p:cNvPr id="4" name="Google Shape;11437;p54">
            <a:extLst>
              <a:ext uri="{FF2B5EF4-FFF2-40B4-BE49-F238E27FC236}">
                <a16:creationId xmlns:a16="http://schemas.microsoft.com/office/drawing/2014/main" id="{52B1DE3A-8F8C-025C-15BA-DB9347400881}"/>
              </a:ext>
            </a:extLst>
          </p:cNvPr>
          <p:cNvSpPr txBox="1">
            <a:spLocks/>
          </p:cNvSpPr>
          <p:nvPr/>
        </p:nvSpPr>
        <p:spPr>
          <a:xfrm>
            <a:off x="1604091" y="121469"/>
            <a:ext cx="549593" cy="38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 SemiBold"/>
              <a:buNone/>
              <a:defRPr sz="36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1600"/>
              <a:t>01.</a:t>
            </a:r>
            <a:endParaRPr lang="en"/>
          </a:p>
        </p:txBody>
      </p:sp>
      <p:pic>
        <p:nvPicPr>
          <p:cNvPr id="9" name="Picture 8" descr="A close-up of a sand clock&#10;&#10;Description automatically generated">
            <a:extLst>
              <a:ext uri="{FF2B5EF4-FFF2-40B4-BE49-F238E27FC236}">
                <a16:creationId xmlns:a16="http://schemas.microsoft.com/office/drawing/2014/main" id="{0ECFB813-E33C-A6D4-CBEB-B7DC2BD05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311" t="11224" r="18470" b="10168"/>
          <a:stretch/>
        </p:blipFill>
        <p:spPr>
          <a:xfrm>
            <a:off x="3476170" y="1411025"/>
            <a:ext cx="2191657" cy="2641600"/>
          </a:xfrm>
          <a:prstGeom prst="rect">
            <a:avLst/>
          </a:prstGeom>
        </p:spPr>
      </p:pic>
      <p:pic>
        <p:nvPicPr>
          <p:cNvPr id="6" name="Picture 5" descr="A couple of men shopping in a grocery store&#10;&#10;Description automatically generated">
            <a:extLst>
              <a:ext uri="{FF2B5EF4-FFF2-40B4-BE49-F238E27FC236}">
                <a16:creationId xmlns:a16="http://schemas.microsoft.com/office/drawing/2014/main" id="{E76B6D57-4823-E4DB-5ED9-C604C6E2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360540" y="-450109"/>
            <a:ext cx="13342310" cy="5593609"/>
          </a:xfrm>
          <a:prstGeom prst="rect">
            <a:avLst/>
          </a:prstGeom>
        </p:spPr>
      </p:pic>
      <p:pic>
        <p:nvPicPr>
          <p:cNvPr id="7" name="Picture 6" descr="A person and person with a baby in a shopping cart&#10;&#10;Description automatically generated">
            <a:extLst>
              <a:ext uri="{FF2B5EF4-FFF2-40B4-BE49-F238E27FC236}">
                <a16:creationId xmlns:a16="http://schemas.microsoft.com/office/drawing/2014/main" id="{F087F8B1-17BA-14AB-9B2B-9959C2E0E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85999" y="871589"/>
            <a:ext cx="2410269" cy="4047781"/>
          </a:xfrm>
          <a:prstGeom prst="rect">
            <a:avLst/>
          </a:prstGeom>
        </p:spPr>
      </p:pic>
      <p:pic>
        <p:nvPicPr>
          <p:cNvPr id="8" name="Picture 7" descr="A person pushing a shopping cart&#10;&#10;Description automatically generated">
            <a:extLst>
              <a:ext uri="{FF2B5EF4-FFF2-40B4-BE49-F238E27FC236}">
                <a16:creationId xmlns:a16="http://schemas.microsoft.com/office/drawing/2014/main" id="{FE6D44F9-47E2-93EF-B32A-EF01C9978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26530" y="1034141"/>
            <a:ext cx="3605264" cy="3885229"/>
          </a:xfrm>
          <a:prstGeom prst="rect">
            <a:avLst/>
          </a:prstGeom>
        </p:spPr>
      </p:pic>
      <p:pic>
        <p:nvPicPr>
          <p:cNvPr id="11" name="Picture 10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5524664D-ABAC-B79B-F7DF-444A25083B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3163272" y="-1155702"/>
            <a:ext cx="625795" cy="577851"/>
          </a:xfrm>
          <a:prstGeom prst="rect">
            <a:avLst/>
          </a:prstGeom>
        </p:spPr>
      </p:pic>
      <p:pic>
        <p:nvPicPr>
          <p:cNvPr id="12" name="Picture 11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1AABE71B-A359-CF55-FDD4-F5D777F1B4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-650429" y="-577851"/>
            <a:ext cx="625795" cy="577851"/>
          </a:xfrm>
          <a:prstGeom prst="rect">
            <a:avLst/>
          </a:prstGeom>
        </p:spPr>
      </p:pic>
      <p:pic>
        <p:nvPicPr>
          <p:cNvPr id="13" name="Picture 12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8C8F3C18-AE66-55DF-1F2C-174F3BD6D4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5729974" y="-739035"/>
            <a:ext cx="625795" cy="577851"/>
          </a:xfrm>
          <a:prstGeom prst="rect">
            <a:avLst/>
          </a:prstGeom>
        </p:spPr>
      </p:pic>
      <p:pic>
        <p:nvPicPr>
          <p:cNvPr id="14" name="Picture 13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825A9259-9064-B844-8F54-63E05185B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2537477" y="5283199"/>
            <a:ext cx="625795" cy="577851"/>
          </a:xfrm>
          <a:prstGeom prst="rect">
            <a:avLst/>
          </a:prstGeom>
        </p:spPr>
      </p:pic>
      <p:pic>
        <p:nvPicPr>
          <p:cNvPr id="15" name="Picture 14" descr="A red virus with red spikes&#10;&#10;Description automatically generated with medium confidence">
            <a:extLst>
              <a:ext uri="{FF2B5EF4-FFF2-40B4-BE49-F238E27FC236}">
                <a16:creationId xmlns:a16="http://schemas.microsoft.com/office/drawing/2014/main" id="{F36A15F5-9DEE-6594-AE1A-635C2AA33D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51" t="21521" r="16851" b="17260"/>
          <a:stretch/>
        </p:blipFill>
        <p:spPr>
          <a:xfrm>
            <a:off x="9647632" y="3270248"/>
            <a:ext cx="625795" cy="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37">
      <a:dk1>
        <a:sysClr val="windowText" lastClr="000000"/>
      </a:dk1>
      <a:lt1>
        <a:sysClr val="window" lastClr="FFFFFF"/>
      </a:lt1>
      <a:dk2>
        <a:srgbClr val="FFC600"/>
      </a:dk2>
      <a:lt2>
        <a:srgbClr val="F89731"/>
      </a:lt2>
      <a:accent1>
        <a:srgbClr val="E12C3F"/>
      </a:accent1>
      <a:accent2>
        <a:srgbClr val="DB006B"/>
      </a:accent2>
      <a:accent3>
        <a:srgbClr val="910C5F"/>
      </a:accent3>
      <a:accent4>
        <a:srgbClr val="0A6499"/>
      </a:accent4>
      <a:accent5>
        <a:srgbClr val="1E9EC1"/>
      </a:accent5>
      <a:accent6>
        <a:srgbClr val="12B6B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hopping Cart Theme for Business by Slidesgo">
  <a:themeElements>
    <a:clrScheme name="Simple Light">
      <a:dk1>
        <a:srgbClr val="333333"/>
      </a:dk1>
      <a:lt1>
        <a:srgbClr val="EBEBEB"/>
      </a:lt1>
      <a:dk2>
        <a:srgbClr val="FFFFFF"/>
      </a:dk2>
      <a:lt2>
        <a:srgbClr val="FFB554"/>
      </a:lt2>
      <a:accent1>
        <a:srgbClr val="FF3070"/>
      </a:accent1>
      <a:accent2>
        <a:srgbClr val="FF88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1146</Words>
  <Application>Microsoft Office PowerPoint</Application>
  <PresentationFormat>On-screen Show (16:9)</PresentationFormat>
  <Paragraphs>347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64" baseType="lpstr">
      <vt:lpstr>Fira Sans Medium</vt:lpstr>
      <vt:lpstr>Poppins Light</vt:lpstr>
      <vt:lpstr>Poppins</vt:lpstr>
      <vt:lpstr>Arial</vt:lpstr>
      <vt:lpstr>Roboto</vt:lpstr>
      <vt:lpstr>Montserrat</vt:lpstr>
      <vt:lpstr>Fira Code</vt:lpstr>
      <vt:lpstr>Fira Sans</vt:lpstr>
      <vt:lpstr>Lato</vt:lpstr>
      <vt:lpstr>Poppins SemiBold</vt:lpstr>
      <vt:lpstr>Calibri</vt:lpstr>
      <vt:lpstr>Lexend ExtraBold</vt:lpstr>
      <vt:lpstr>Arial,Sans-Serif</vt:lpstr>
      <vt:lpstr>Montserrat Medium</vt:lpstr>
      <vt:lpstr>PT Sans</vt:lpstr>
      <vt:lpstr>Lora</vt:lpstr>
      <vt:lpstr>DM Sans</vt:lpstr>
      <vt:lpstr>Alata</vt:lpstr>
      <vt:lpstr>Klein</vt:lpstr>
      <vt:lpstr>Montserrat SemiBold</vt:lpstr>
      <vt:lpstr>Calibri Light</vt:lpstr>
      <vt:lpstr>Open Sans Extra Bold</vt:lpstr>
      <vt:lpstr>Construction Project Proposal XL</vt:lpstr>
      <vt:lpstr>Office Theme</vt:lpstr>
      <vt:lpstr>Shopping Cart Theme for Business by Slidesgo</vt:lpstr>
      <vt:lpstr>PowerPoint Presentation</vt:lpstr>
      <vt:lpstr>Team Members</vt:lpstr>
      <vt:lpstr>Problem</vt:lpstr>
      <vt:lpstr>PowerPoint Presentation</vt:lpstr>
      <vt:lpstr>Problem</vt:lpstr>
      <vt:lpstr>Problem</vt:lpstr>
      <vt:lpstr>PowerPoint Presentation</vt:lpstr>
      <vt:lpstr>PowerPoint Presentation</vt:lpstr>
      <vt:lpstr>Problem</vt:lpstr>
      <vt:lpstr>PowerPoint Presentation</vt:lpstr>
      <vt:lpstr>Solution</vt:lpstr>
      <vt:lpstr>Solution Process</vt:lpstr>
      <vt:lpstr>Solution Process</vt:lpstr>
      <vt:lpstr>Solution Process</vt:lpstr>
      <vt:lpstr>Solution Process</vt:lpstr>
      <vt:lpstr>System Architecture </vt:lpstr>
      <vt:lpstr>PowerPoint Presentation</vt:lpstr>
      <vt:lpstr>PowerPoint Presentation</vt:lpstr>
      <vt:lpstr>ORM</vt:lpstr>
      <vt:lpstr>.NET</vt:lpstr>
      <vt:lpstr>.NET</vt:lpstr>
      <vt:lpstr>.NET</vt:lpstr>
      <vt:lpstr>.NET</vt:lpstr>
      <vt:lpstr>.NET</vt:lpstr>
      <vt:lpstr>.NET</vt:lpstr>
      <vt:lpstr>.NET</vt:lpstr>
      <vt:lpstr>.NET</vt:lpstr>
      <vt:lpstr>.NET</vt:lpstr>
      <vt:lpstr>.NET</vt:lpstr>
      <vt:lpstr>PowerPoint Presentation</vt:lpstr>
      <vt:lpstr>PowerPoint Presentation</vt:lpstr>
      <vt:lpstr>Vendor Dashboard</vt:lpstr>
      <vt:lpstr>.NET</vt:lpstr>
      <vt:lpstr>PowerPoint Presentation</vt:lpstr>
      <vt:lpstr>01</vt:lpstr>
      <vt:lpstr>Shopping Cart Feature. </vt:lpstr>
      <vt:lpstr>How it Works?</vt:lpstr>
      <vt:lpstr>Workflow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</dc:creator>
  <cp:lastModifiedBy>ahmedrz422@gmail.com</cp:lastModifiedBy>
  <cp:revision>57</cp:revision>
  <dcterms:modified xsi:type="dcterms:W3CDTF">2024-10-22T01:30:54Z</dcterms:modified>
</cp:coreProperties>
</file>